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authors.xml" ContentType="application/vnd.ms-powerpoint.authors+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ags/tag2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changesInfos/changesInfo1.xml" ContentType="application/vnd.ms-powerpoint.changesinfo+xml"/>
  <Override PartName="/ppt/slides/slide5.xml" ContentType="application/vnd.openxmlformats-officedocument.presentationml.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slides/slide7.xml" ContentType="application/vnd.openxmlformats-officedocument.presentationml.slide+xml"/>
  <Override PartName="/ppt/tags/tag7.xml" ContentType="application/vnd.openxmlformats-officedocument.presentationml.tags+xml"/>
  <Override PartName="/ppt/slides/slide8.xml" ContentType="application/vnd.openxmlformats-officedocument.presentationml.slide+xml"/>
  <Override PartName="/ppt/tags/tag8.xml" ContentType="application/vnd.openxmlformats-officedocument.presentationml.tags+xml"/>
  <Override PartName="/ppt/slides/slide9.xml" ContentType="application/vnd.openxmlformats-officedocument.presentationml.slide+xml"/>
  <Override PartName="/ppt/tags/tag9.xml" ContentType="application/vnd.openxmlformats-officedocument.presentationml.tags+xml"/>
  <Override PartName="/ppt/slides/slide10.xml" ContentType="application/vnd.openxmlformats-officedocument.presentationml.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s/slide1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2.xml" ContentType="application/vnd.openxmlformats-officedocument.presentationml.slide+xml"/>
  <Override PartName="/ppt/tags/tag12.xml" ContentType="application/vnd.openxmlformats-officedocument.presentationml.tags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notesSlides/notesSlide3.xml" ContentType="application/vnd.openxmlformats-officedocument.presentationml.notesSlide+xml"/>
  <Override PartName="/ppt/slides/slide13.xml" ContentType="application/vnd.openxmlformats-officedocument.presentationml.sl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5" r:id="rId3"/>
    <p:sldId id="268" r:id="rId4"/>
    <p:sldId id="269" r:id="rId5"/>
    <p:sldId id="270" r:id="rId6"/>
    <p:sldId id="272" r:id="rId7"/>
    <p:sldId id="271" r:id="rId8"/>
    <p:sldId id="277" r:id="rId9"/>
    <p:sldId id="274" r:id="rId10"/>
    <p:sldId id="266" r:id="rId11"/>
    <p:sldId id="275" r:id="rId12"/>
    <p:sldId id="267" r:id="rId13"/>
    <p:sldId id="276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CD0022-89FD-8E0C-F239-495E45F2B58C}" name="Office ABTT" initials="OA" userId="5f855e622593040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E9"/>
    <a:srgbClr val="FDCE1C"/>
    <a:srgbClr val="009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58DF8A-AE2C-4F65-AD57-F1E1C9330E34}" v="47" dt="2026-08-03T10:30:26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9492" autoAdjust="0"/>
  </p:normalViewPr>
  <p:slideViewPr>
    <p:cSldViewPr snapToGrid="0">
      <p:cViewPr varScale="1">
        <p:scale>
          <a:sx n="77" d="100"/>
          <a:sy n="77" d="100"/>
        </p:scale>
        <p:origin x="191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Owen" userId="1cabde72-1d6b-4dc8-892b-f11a7d1855c9" providerId="ADAL" clId="{1D538E41-9352-484E-A45B-DEE863B7C9A9}"/>
    <pc:docChg chg="undo custSel addSld delSld modSld sldOrd">
      <pc:chgData name="James Owen" userId="1cabde72-1d6b-4dc8-892b-f11a7d1855c9" providerId="ADAL" clId="{1D538E41-9352-484E-A45B-DEE863B7C9A9}" dt="2026-07-29T13:16:17.915" v="889"/>
      <pc:docMkLst>
        <pc:docMk/>
      </pc:docMkLst>
      <pc:sldChg chg="modSp mod">
        <pc:chgData name="James Owen" userId="1cabde72-1d6b-4dc8-892b-f11a7d1855c9" providerId="ADAL" clId="{1D538E41-9352-484E-A45B-DEE863B7C9A9}" dt="2026-07-29T13:16:17.915" v="889"/>
        <pc:sldMkLst>
          <pc:docMk/>
          <pc:sldMk cId="182565282" sldId="257"/>
        </pc:sldMkLst>
        <pc:spChg chg="mod">
          <ac:chgData name="James Owen" userId="1cabde72-1d6b-4dc8-892b-f11a7d1855c9" providerId="ADAL" clId="{1D538E41-9352-484E-A45B-DEE863B7C9A9}" dt="2026-07-29T13:16:17.915" v="889"/>
          <ac:spMkLst>
            <pc:docMk/>
            <pc:sldMk cId="182565282" sldId="257"/>
            <ac:spMk id="2" creationId="{AA51BFC3-9ADB-1200-772E-E3C3C1BD0F09}"/>
          </ac:spMkLst>
        </pc:spChg>
      </pc:sldChg>
      <pc:sldChg chg="modSp mod">
        <pc:chgData name="James Owen" userId="1cabde72-1d6b-4dc8-892b-f11a7d1855c9" providerId="ADAL" clId="{1D538E41-9352-484E-A45B-DEE863B7C9A9}" dt="2026-07-29T10:22:15.638" v="92" actId="20577"/>
        <pc:sldMkLst>
          <pc:docMk/>
          <pc:sldMk cId="174120491" sldId="265"/>
        </pc:sldMkLst>
        <pc:spChg chg="mod">
          <ac:chgData name="James Owen" userId="1cabde72-1d6b-4dc8-892b-f11a7d1855c9" providerId="ADAL" clId="{1D538E41-9352-484E-A45B-DEE863B7C9A9}" dt="2026-07-29T10:22:15.638" v="92" actId="20577"/>
          <ac:spMkLst>
            <pc:docMk/>
            <pc:sldMk cId="174120491" sldId="265"/>
            <ac:spMk id="4" creationId="{4FC70385-383A-D96D-056C-BD5BA212122D}"/>
          </ac:spMkLst>
        </pc:spChg>
        <pc:spChg chg="mod">
          <ac:chgData name="James Owen" userId="1cabde72-1d6b-4dc8-892b-f11a7d1855c9" providerId="ADAL" clId="{1D538E41-9352-484E-A45B-DEE863B7C9A9}" dt="2026-07-29T10:20:36.415" v="40" actId="27636"/>
          <ac:spMkLst>
            <pc:docMk/>
            <pc:sldMk cId="174120491" sldId="265"/>
            <ac:spMk id="5" creationId="{37330B23-AE71-D67C-C27D-ED0581923318}"/>
          </ac:spMkLst>
        </pc:spChg>
      </pc:sldChg>
      <pc:sldChg chg="addSp modSp mod">
        <pc:chgData name="James Owen" userId="1cabde72-1d6b-4dc8-892b-f11a7d1855c9" providerId="ADAL" clId="{1D538E41-9352-484E-A45B-DEE863B7C9A9}" dt="2026-07-29T13:09:24.143" v="643" actId="26606"/>
        <pc:sldMkLst>
          <pc:docMk/>
          <pc:sldMk cId="3303432000" sldId="266"/>
        </pc:sldMkLst>
        <pc:spChg chg="mod">
          <ac:chgData name="James Owen" userId="1cabde72-1d6b-4dc8-892b-f11a7d1855c9" providerId="ADAL" clId="{1D538E41-9352-484E-A45B-DEE863B7C9A9}" dt="2026-07-29T13:09:24.143" v="643" actId="26606"/>
          <ac:spMkLst>
            <pc:docMk/>
            <pc:sldMk cId="3303432000" sldId="266"/>
            <ac:spMk id="2" creationId="{C6C046FA-8E54-A58A-BF2F-BC7F0B97C517}"/>
          </ac:spMkLst>
        </pc:spChg>
        <pc:spChg chg="mod ord">
          <ac:chgData name="James Owen" userId="1cabde72-1d6b-4dc8-892b-f11a7d1855c9" providerId="ADAL" clId="{1D538E41-9352-484E-A45B-DEE863B7C9A9}" dt="2026-07-29T13:09:24.143" v="643" actId="26606"/>
          <ac:spMkLst>
            <pc:docMk/>
            <pc:sldMk cId="3303432000" sldId="266"/>
            <ac:spMk id="4" creationId="{DAB9129D-0A5C-08B9-9120-E078C957CE5A}"/>
          </ac:spMkLst>
        </pc:spChg>
        <pc:picChg chg="add mod">
          <ac:chgData name="James Owen" userId="1cabde72-1d6b-4dc8-892b-f11a7d1855c9" providerId="ADAL" clId="{1D538E41-9352-484E-A45B-DEE863B7C9A9}" dt="2026-07-29T13:09:24.143" v="643" actId="26606"/>
          <ac:picMkLst>
            <pc:docMk/>
            <pc:sldMk cId="3303432000" sldId="266"/>
            <ac:picMk id="5" creationId="{EED8B852-535E-CEAD-4210-32D55C6CE9DF}"/>
          </ac:picMkLst>
        </pc:picChg>
      </pc:sldChg>
      <pc:sldChg chg="addSp modSp mod">
        <pc:chgData name="James Owen" userId="1cabde72-1d6b-4dc8-892b-f11a7d1855c9" providerId="ADAL" clId="{1D538E41-9352-484E-A45B-DEE863B7C9A9}" dt="2026-07-29T13:15:51.387" v="888" actId="5793"/>
        <pc:sldMkLst>
          <pc:docMk/>
          <pc:sldMk cId="3159936154" sldId="267"/>
        </pc:sldMkLst>
        <pc:spChg chg="add mod">
          <ac:chgData name="James Owen" userId="1cabde72-1d6b-4dc8-892b-f11a7d1855c9" providerId="ADAL" clId="{1D538E41-9352-484E-A45B-DEE863B7C9A9}" dt="2026-07-29T13:15:51.387" v="888" actId="5793"/>
          <ac:spMkLst>
            <pc:docMk/>
            <pc:sldMk cId="3159936154" sldId="267"/>
            <ac:spMk id="3" creationId="{3D50B99C-6A74-F1B0-BCD6-3719AD3E78F3}"/>
          </ac:spMkLst>
        </pc:spChg>
        <pc:graphicFrameChg chg="add mod modGraphic">
          <ac:chgData name="James Owen" userId="1cabde72-1d6b-4dc8-892b-f11a7d1855c9" providerId="ADAL" clId="{1D538E41-9352-484E-A45B-DEE863B7C9A9}" dt="2026-07-29T13:15:33.629" v="863" actId="1076"/>
          <ac:graphicFrameMkLst>
            <pc:docMk/>
            <pc:sldMk cId="3159936154" sldId="267"/>
            <ac:graphicFrameMk id="2" creationId="{687B47DF-0B20-C42B-A91F-2D9325429A99}"/>
          </ac:graphicFrameMkLst>
        </pc:graphicFrameChg>
      </pc:sldChg>
      <pc:sldChg chg="addSp delSp modSp add mod ord">
        <pc:chgData name="James Owen" userId="1cabde72-1d6b-4dc8-892b-f11a7d1855c9" providerId="ADAL" clId="{1D538E41-9352-484E-A45B-DEE863B7C9A9}" dt="2026-07-29T12:46:12.123" v="383" actId="14826"/>
        <pc:sldMkLst>
          <pc:docMk/>
          <pc:sldMk cId="3915699248" sldId="268"/>
        </pc:sldMkLst>
        <pc:spChg chg="mod">
          <ac:chgData name="James Owen" userId="1cabde72-1d6b-4dc8-892b-f11a7d1855c9" providerId="ADAL" clId="{1D538E41-9352-484E-A45B-DEE863B7C9A9}" dt="2026-07-29T10:35:08.697" v="110" actId="1076"/>
          <ac:spMkLst>
            <pc:docMk/>
            <pc:sldMk cId="3915699248" sldId="268"/>
            <ac:spMk id="2" creationId="{4F805ADE-9362-2037-F675-95A8318A631D}"/>
          </ac:spMkLst>
        </pc:spChg>
        <pc:picChg chg="add mod modCrop">
          <ac:chgData name="James Owen" userId="1cabde72-1d6b-4dc8-892b-f11a7d1855c9" providerId="ADAL" clId="{1D538E41-9352-484E-A45B-DEE863B7C9A9}" dt="2026-07-29T10:34:19.059" v="100" actId="18131"/>
          <ac:picMkLst>
            <pc:docMk/>
            <pc:sldMk cId="3915699248" sldId="268"/>
            <ac:picMk id="5" creationId="{474C2A4A-8FAD-5AD0-1D50-B4998EDE7541}"/>
          </ac:picMkLst>
        </pc:picChg>
        <pc:picChg chg="add mod">
          <ac:chgData name="James Owen" userId="1cabde72-1d6b-4dc8-892b-f11a7d1855c9" providerId="ADAL" clId="{1D538E41-9352-484E-A45B-DEE863B7C9A9}" dt="2026-07-29T12:46:12.123" v="383" actId="14826"/>
          <ac:picMkLst>
            <pc:docMk/>
            <pc:sldMk cId="3915699248" sldId="268"/>
            <ac:picMk id="7" creationId="{083542D6-C89F-1247-F692-77E41BF02D76}"/>
          </ac:picMkLst>
        </pc:picChg>
        <pc:picChg chg="add mod">
          <ac:chgData name="James Owen" userId="1cabde72-1d6b-4dc8-892b-f11a7d1855c9" providerId="ADAL" clId="{1D538E41-9352-484E-A45B-DEE863B7C9A9}" dt="2026-07-29T10:34:37.169" v="104" actId="1076"/>
          <ac:picMkLst>
            <pc:docMk/>
            <pc:sldMk cId="3915699248" sldId="268"/>
            <ac:picMk id="9" creationId="{518264D3-A439-1DED-9BA0-BA1907DB6534}"/>
          </ac:picMkLst>
        </pc:picChg>
        <pc:picChg chg="add mod">
          <ac:chgData name="James Owen" userId="1cabde72-1d6b-4dc8-892b-f11a7d1855c9" providerId="ADAL" clId="{1D538E41-9352-484E-A45B-DEE863B7C9A9}" dt="2026-07-29T10:34:43.468" v="106" actId="1076"/>
          <ac:picMkLst>
            <pc:docMk/>
            <pc:sldMk cId="3915699248" sldId="268"/>
            <ac:picMk id="11" creationId="{3FE8C558-807B-7C75-0100-47E173B6A024}"/>
          </ac:picMkLst>
        </pc:picChg>
      </pc:sldChg>
      <pc:sldChg chg="addSp modSp add mod modTransition modAnim">
        <pc:chgData name="James Owen" userId="1cabde72-1d6b-4dc8-892b-f11a7d1855c9" providerId="ADAL" clId="{1D538E41-9352-484E-A45B-DEE863B7C9A9}" dt="2026-07-29T12:50:23.048" v="436"/>
        <pc:sldMkLst>
          <pc:docMk/>
          <pc:sldMk cId="409714053" sldId="269"/>
        </pc:sldMkLst>
        <pc:spChg chg="mod">
          <ac:chgData name="James Owen" userId="1cabde72-1d6b-4dc8-892b-f11a7d1855c9" providerId="ADAL" clId="{1D538E41-9352-484E-A45B-DEE863B7C9A9}" dt="2026-07-29T10:35:15.384" v="111" actId="1076"/>
          <ac:spMkLst>
            <pc:docMk/>
            <pc:sldMk cId="409714053" sldId="269"/>
            <ac:spMk id="2" creationId="{05337608-1313-7B3B-BB1D-3B9439C8EE42}"/>
          </ac:spMkLst>
        </pc:spChg>
        <pc:spChg chg="add mod ord">
          <ac:chgData name="James Owen" userId="1cabde72-1d6b-4dc8-892b-f11a7d1855c9" providerId="ADAL" clId="{1D538E41-9352-484E-A45B-DEE863B7C9A9}" dt="2026-07-29T12:50:23.048" v="436"/>
          <ac:spMkLst>
            <pc:docMk/>
            <pc:sldMk cId="409714053" sldId="269"/>
            <ac:spMk id="3" creationId="{B37AE73A-375C-4AED-D98A-0CECDD5A7D22}"/>
          </ac:spMkLst>
        </pc:spChg>
        <pc:picChg chg="mod">
          <ac:chgData name="James Owen" userId="1cabde72-1d6b-4dc8-892b-f11a7d1855c9" providerId="ADAL" clId="{1D538E41-9352-484E-A45B-DEE863B7C9A9}" dt="2026-07-29T12:46:21.787" v="384" actId="14826"/>
          <ac:picMkLst>
            <pc:docMk/>
            <pc:sldMk cId="409714053" sldId="269"/>
            <ac:picMk id="7" creationId="{91844C60-4B42-77A1-7BDE-7FA849A23780}"/>
          </ac:picMkLst>
        </pc:picChg>
        <pc:picChg chg="mod modCrop">
          <ac:chgData name="James Owen" userId="1cabde72-1d6b-4dc8-892b-f11a7d1855c9" providerId="ADAL" clId="{1D538E41-9352-484E-A45B-DEE863B7C9A9}" dt="2026-07-29T10:35:40.450" v="115" actId="1076"/>
          <ac:picMkLst>
            <pc:docMk/>
            <pc:sldMk cId="409714053" sldId="269"/>
            <ac:picMk id="11" creationId="{FB071E80-50C2-05D0-4397-E7AFE9A4E8AD}"/>
          </ac:picMkLst>
        </pc:picChg>
      </pc:sldChg>
      <pc:sldChg chg="modSp add mod">
        <pc:chgData name="James Owen" userId="1cabde72-1d6b-4dc8-892b-f11a7d1855c9" providerId="ADAL" clId="{1D538E41-9352-484E-A45B-DEE863B7C9A9}" dt="2026-07-29T12:50:14.036" v="435" actId="20577"/>
        <pc:sldMkLst>
          <pc:docMk/>
          <pc:sldMk cId="2789685277" sldId="270"/>
        </pc:sldMkLst>
        <pc:spChg chg="mod ord">
          <ac:chgData name="James Owen" userId="1cabde72-1d6b-4dc8-892b-f11a7d1855c9" providerId="ADAL" clId="{1D538E41-9352-484E-A45B-DEE863B7C9A9}" dt="2026-07-29T12:50:14.036" v="435" actId="20577"/>
          <ac:spMkLst>
            <pc:docMk/>
            <pc:sldMk cId="2789685277" sldId="270"/>
            <ac:spMk id="3" creationId="{B90E7B6A-698C-FA6E-355C-5DCB304106EE}"/>
          </ac:spMkLst>
        </pc:spChg>
        <pc:picChg chg="mod">
          <ac:chgData name="James Owen" userId="1cabde72-1d6b-4dc8-892b-f11a7d1855c9" providerId="ADAL" clId="{1D538E41-9352-484E-A45B-DEE863B7C9A9}" dt="2026-07-29T12:46:31.199" v="385" actId="14826"/>
          <ac:picMkLst>
            <pc:docMk/>
            <pc:sldMk cId="2789685277" sldId="270"/>
            <ac:picMk id="7" creationId="{3B9F8D9C-09EF-7BD9-BC27-D904459AE545}"/>
          </ac:picMkLst>
        </pc:picChg>
        <pc:picChg chg="mod ord">
          <ac:chgData name="James Owen" userId="1cabde72-1d6b-4dc8-892b-f11a7d1855c9" providerId="ADAL" clId="{1D538E41-9352-484E-A45B-DEE863B7C9A9}" dt="2026-07-29T10:40:17.103" v="225" actId="1076"/>
          <ac:picMkLst>
            <pc:docMk/>
            <pc:sldMk cId="2789685277" sldId="270"/>
            <ac:picMk id="9" creationId="{C676AAA8-4C4C-CBE3-75D7-A58D3357939E}"/>
          </ac:picMkLst>
        </pc:picChg>
        <pc:picChg chg="mod">
          <ac:chgData name="James Owen" userId="1cabde72-1d6b-4dc8-892b-f11a7d1855c9" providerId="ADAL" clId="{1D538E41-9352-484E-A45B-DEE863B7C9A9}" dt="2026-07-29T10:39:42.076" v="220" actId="1076"/>
          <ac:picMkLst>
            <pc:docMk/>
            <pc:sldMk cId="2789685277" sldId="270"/>
            <ac:picMk id="11" creationId="{C56890BD-BAA9-4F50-5E78-E35A12BB5D32}"/>
          </ac:picMkLst>
        </pc:picChg>
      </pc:sldChg>
      <pc:sldChg chg="addSp modSp add mod">
        <pc:chgData name="James Owen" userId="1cabde72-1d6b-4dc8-892b-f11a7d1855c9" providerId="ADAL" clId="{1D538E41-9352-484E-A45B-DEE863B7C9A9}" dt="2026-07-29T13:06:26.028" v="602" actId="6549"/>
        <pc:sldMkLst>
          <pc:docMk/>
          <pc:sldMk cId="3539868918" sldId="271"/>
        </pc:sldMkLst>
        <pc:spChg chg="mod">
          <ac:chgData name="James Owen" userId="1cabde72-1d6b-4dc8-892b-f11a7d1855c9" providerId="ADAL" clId="{1D538E41-9352-484E-A45B-DEE863B7C9A9}" dt="2026-07-29T13:06:26.028" v="602" actId="6549"/>
          <ac:spMkLst>
            <pc:docMk/>
            <pc:sldMk cId="3539868918" sldId="271"/>
            <ac:spMk id="3" creationId="{330B7EDC-A51D-9F04-5221-7B4B131F41E8}"/>
          </ac:spMkLst>
        </pc:spChg>
        <pc:spChg chg="add mod">
          <ac:chgData name="James Owen" userId="1cabde72-1d6b-4dc8-892b-f11a7d1855c9" providerId="ADAL" clId="{1D538E41-9352-484E-A45B-DEE863B7C9A9}" dt="2026-07-29T10:45:03.918" v="264" actId="1076"/>
          <ac:spMkLst>
            <pc:docMk/>
            <pc:sldMk cId="3539868918" sldId="271"/>
            <ac:spMk id="4" creationId="{72487285-C96A-3572-E0BD-A4BC8AF07F64}"/>
          </ac:spMkLst>
        </pc:spChg>
        <pc:picChg chg="mod">
          <ac:chgData name="James Owen" userId="1cabde72-1d6b-4dc8-892b-f11a7d1855c9" providerId="ADAL" clId="{1D538E41-9352-484E-A45B-DEE863B7C9A9}" dt="2026-07-29T12:46:50.177" v="387" actId="14826"/>
          <ac:picMkLst>
            <pc:docMk/>
            <pc:sldMk cId="3539868918" sldId="271"/>
            <ac:picMk id="5" creationId="{111D414A-55F1-E69D-D873-A75CF7321FE2}"/>
          </ac:picMkLst>
        </pc:picChg>
        <pc:picChg chg="mod">
          <ac:chgData name="James Owen" userId="1cabde72-1d6b-4dc8-892b-f11a7d1855c9" providerId="ADAL" clId="{1D538E41-9352-484E-A45B-DEE863B7C9A9}" dt="2026-07-29T10:40:40.194" v="228" actId="1076"/>
          <ac:picMkLst>
            <pc:docMk/>
            <pc:sldMk cId="3539868918" sldId="271"/>
            <ac:picMk id="7" creationId="{3915C23F-E96D-6524-7682-0D86E6AC88FC}"/>
          </ac:picMkLst>
        </pc:picChg>
        <pc:picChg chg="mod">
          <ac:chgData name="James Owen" userId="1cabde72-1d6b-4dc8-892b-f11a7d1855c9" providerId="ADAL" clId="{1D538E41-9352-484E-A45B-DEE863B7C9A9}" dt="2026-07-29T10:40:50.144" v="229" actId="1076"/>
          <ac:picMkLst>
            <pc:docMk/>
            <pc:sldMk cId="3539868918" sldId="271"/>
            <ac:picMk id="11" creationId="{9EB0E946-D12D-D509-1103-5A04EBF6FDED}"/>
          </ac:picMkLst>
        </pc:picChg>
      </pc:sldChg>
      <pc:sldChg chg="modSp add mod">
        <pc:chgData name="James Owen" userId="1cabde72-1d6b-4dc8-892b-f11a7d1855c9" providerId="ADAL" clId="{1D538E41-9352-484E-A45B-DEE863B7C9A9}" dt="2026-07-29T12:50:29.370" v="437"/>
        <pc:sldMkLst>
          <pc:docMk/>
          <pc:sldMk cId="2996877490" sldId="272"/>
        </pc:sldMkLst>
        <pc:spChg chg="mod">
          <ac:chgData name="James Owen" userId="1cabde72-1d6b-4dc8-892b-f11a7d1855c9" providerId="ADAL" clId="{1D538E41-9352-484E-A45B-DEE863B7C9A9}" dt="2026-07-29T12:50:29.370" v="437"/>
          <ac:spMkLst>
            <pc:docMk/>
            <pc:sldMk cId="2996877490" sldId="272"/>
            <ac:spMk id="3" creationId="{AF43D651-5C89-48D1-8C8D-762443F1A2A6}"/>
          </ac:spMkLst>
        </pc:spChg>
        <pc:picChg chg="mod">
          <ac:chgData name="James Owen" userId="1cabde72-1d6b-4dc8-892b-f11a7d1855c9" providerId="ADAL" clId="{1D538E41-9352-484E-A45B-DEE863B7C9A9}" dt="2026-07-29T10:41:35.217" v="236" actId="1076"/>
          <ac:picMkLst>
            <pc:docMk/>
            <pc:sldMk cId="2996877490" sldId="272"/>
            <ac:picMk id="7" creationId="{F6852484-AA7F-5DFB-F6CB-9179EB73AB02}"/>
          </ac:picMkLst>
        </pc:picChg>
        <pc:picChg chg="mod">
          <ac:chgData name="James Owen" userId="1cabde72-1d6b-4dc8-892b-f11a7d1855c9" providerId="ADAL" clId="{1D538E41-9352-484E-A45B-DEE863B7C9A9}" dt="2026-07-29T12:46:40.674" v="386" actId="14826"/>
          <ac:picMkLst>
            <pc:docMk/>
            <pc:sldMk cId="2996877490" sldId="272"/>
            <ac:picMk id="11" creationId="{8CD83EB4-DC1C-F704-0E71-9B7824145397}"/>
          </ac:picMkLst>
        </pc:picChg>
      </pc:sldChg>
      <pc:sldChg chg="addSp delSp modSp add mod ord modNotesTx">
        <pc:chgData name="James Owen" userId="1cabde72-1d6b-4dc8-892b-f11a7d1855c9" providerId="ADAL" clId="{1D538E41-9352-484E-A45B-DEE863B7C9A9}" dt="2026-07-29T13:04:29.945" v="598" actId="20577"/>
        <pc:sldMkLst>
          <pc:docMk/>
          <pc:sldMk cId="244356651" sldId="274"/>
        </pc:sldMkLst>
        <pc:spChg chg="mod">
          <ac:chgData name="James Owen" userId="1cabde72-1d6b-4dc8-892b-f11a7d1855c9" providerId="ADAL" clId="{1D538E41-9352-484E-A45B-DEE863B7C9A9}" dt="2026-07-29T12:45:14.675" v="379"/>
          <ac:spMkLst>
            <pc:docMk/>
            <pc:sldMk cId="244356651" sldId="274"/>
            <ac:spMk id="2" creationId="{DAC9AAC8-2A67-7E18-0C79-314488AEA27B}"/>
          </ac:spMkLst>
        </pc:spChg>
        <pc:spChg chg="add mod">
          <ac:chgData name="James Owen" userId="1cabde72-1d6b-4dc8-892b-f11a7d1855c9" providerId="ADAL" clId="{1D538E41-9352-484E-A45B-DEE863B7C9A9}" dt="2026-07-29T13:04:29.945" v="598" actId="20577"/>
          <ac:spMkLst>
            <pc:docMk/>
            <pc:sldMk cId="244356651" sldId="274"/>
            <ac:spMk id="5" creationId="{E2416A1F-39F9-3799-3A42-95DBC0DEA0CD}"/>
          </ac:spMkLst>
        </pc:spChg>
      </pc:sldChg>
      <pc:sldChg chg="modSp new mod">
        <pc:chgData name="James Owen" userId="1cabde72-1d6b-4dc8-892b-f11a7d1855c9" providerId="ADAL" clId="{1D538E41-9352-484E-A45B-DEE863B7C9A9}" dt="2026-07-29T13:10:30.901" v="659" actId="20577"/>
        <pc:sldMkLst>
          <pc:docMk/>
          <pc:sldMk cId="11982128" sldId="275"/>
        </pc:sldMkLst>
        <pc:spChg chg="mod">
          <ac:chgData name="James Owen" userId="1cabde72-1d6b-4dc8-892b-f11a7d1855c9" providerId="ADAL" clId="{1D538E41-9352-484E-A45B-DEE863B7C9A9}" dt="2026-07-29T13:10:30.901" v="659" actId="20577"/>
          <ac:spMkLst>
            <pc:docMk/>
            <pc:sldMk cId="11982128" sldId="275"/>
            <ac:spMk id="2" creationId="{E18BA7A8-09B3-6C9D-6B2F-5F738FB2A9CA}"/>
          </ac:spMkLst>
        </pc:spChg>
      </pc:sldChg>
    </pc:docChg>
  </pc:docChgLst>
  <pc:docChgLst>
    <pc:chgData name="James Owen" userId="1cabde72-1d6b-4dc8-892b-f11a7d1855c9" providerId="ADAL" clId="{46F7F630-8E56-4BB8-840B-AFBA01D98408}"/>
    <pc:docChg chg="undo custSel addSld delSld modSld">
      <pc:chgData name="James Owen" userId="1cabde72-1d6b-4dc8-892b-f11a7d1855c9" providerId="ADAL" clId="{46F7F630-8E56-4BB8-840B-AFBA01D98408}" dt="2026-08-03T10:45:14.742" v="783" actId="20577"/>
      <pc:docMkLst>
        <pc:docMk/>
      </pc:docMkLst>
      <pc:sldChg chg="modSp mod modNotesTx">
        <pc:chgData name="James Owen" userId="1cabde72-1d6b-4dc8-892b-f11a7d1855c9" providerId="ADAL" clId="{46F7F630-8E56-4BB8-840B-AFBA01D98408}" dt="2026-08-03T10:44:43.272" v="718" actId="20577"/>
        <pc:sldMkLst>
          <pc:docMk/>
          <pc:sldMk cId="174120491" sldId="265"/>
        </pc:sldMkLst>
        <pc:spChg chg="mod">
          <ac:chgData name="James Owen" userId="1cabde72-1d6b-4dc8-892b-f11a7d1855c9" providerId="ADAL" clId="{46F7F630-8E56-4BB8-840B-AFBA01D98408}" dt="2026-08-03T10:44:43.272" v="718" actId="20577"/>
          <ac:spMkLst>
            <pc:docMk/>
            <pc:sldMk cId="174120491" sldId="265"/>
            <ac:spMk id="4" creationId="{4FC70385-383A-D96D-056C-BD5BA212122D}"/>
          </ac:spMkLst>
        </pc:spChg>
      </pc:sldChg>
      <pc:sldChg chg="modSp mod modAnim modNotesTx">
        <pc:chgData name="James Owen" userId="1cabde72-1d6b-4dc8-892b-f11a7d1855c9" providerId="ADAL" clId="{46F7F630-8E56-4BB8-840B-AFBA01D98408}" dt="2026-08-03T10:30:26.289" v="714" actId="12"/>
        <pc:sldMkLst>
          <pc:docMk/>
          <pc:sldMk cId="3303432000" sldId="266"/>
        </pc:sldMkLst>
        <pc:spChg chg="mod">
          <ac:chgData name="James Owen" userId="1cabde72-1d6b-4dc8-892b-f11a7d1855c9" providerId="ADAL" clId="{46F7F630-8E56-4BB8-840B-AFBA01D98408}" dt="2026-08-03T10:30:26.289" v="714" actId="12"/>
          <ac:spMkLst>
            <pc:docMk/>
            <pc:sldMk cId="3303432000" sldId="266"/>
            <ac:spMk id="4" creationId="{DAB9129D-0A5C-08B9-9120-E078C957CE5A}"/>
          </ac:spMkLst>
        </pc:spChg>
        <pc:picChg chg="mod modCrop">
          <ac:chgData name="James Owen" userId="1cabde72-1d6b-4dc8-892b-f11a7d1855c9" providerId="ADAL" clId="{46F7F630-8E56-4BB8-840B-AFBA01D98408}" dt="2026-08-03T09:33:14.970" v="518" actId="1440"/>
          <ac:picMkLst>
            <pc:docMk/>
            <pc:sldMk cId="3303432000" sldId="266"/>
            <ac:picMk id="5" creationId="{EED8B852-535E-CEAD-4210-32D55C6CE9DF}"/>
          </ac:picMkLst>
        </pc:picChg>
      </pc:sldChg>
      <pc:sldChg chg="addSp delSp modSp mod modNotesTx">
        <pc:chgData name="James Owen" userId="1cabde72-1d6b-4dc8-892b-f11a7d1855c9" providerId="ADAL" clId="{46F7F630-8E56-4BB8-840B-AFBA01D98408}" dt="2026-08-03T09:36:53.266" v="575" actId="20577"/>
        <pc:sldMkLst>
          <pc:docMk/>
          <pc:sldMk cId="3159936154" sldId="267"/>
        </pc:sldMkLst>
      </pc:sldChg>
      <pc:sldChg chg="modSp mod modNotesTx">
        <pc:chgData name="James Owen" userId="1cabde72-1d6b-4dc8-892b-f11a7d1855c9" providerId="ADAL" clId="{46F7F630-8E56-4BB8-840B-AFBA01D98408}" dt="2026-08-03T10:44:50.064" v="731" actId="20577"/>
        <pc:sldMkLst>
          <pc:docMk/>
          <pc:sldMk cId="3915699248" sldId="268"/>
        </pc:sldMkLst>
        <pc:spChg chg="mod">
          <ac:chgData name="James Owen" userId="1cabde72-1d6b-4dc8-892b-f11a7d1855c9" providerId="ADAL" clId="{46F7F630-8E56-4BB8-840B-AFBA01D98408}" dt="2026-08-03T10:44:50.064" v="731" actId="20577"/>
          <ac:spMkLst>
            <pc:docMk/>
            <pc:sldMk cId="3915699248" sldId="268"/>
            <ac:spMk id="2" creationId="{4F805ADE-9362-2037-F675-95A8318A631D}"/>
          </ac:spMkLst>
        </pc:spChg>
        <pc:picChg chg="mod modCrop">
          <ac:chgData name="James Owen" userId="1cabde72-1d6b-4dc8-892b-f11a7d1855c9" providerId="ADAL" clId="{46F7F630-8E56-4BB8-840B-AFBA01D98408}" dt="2026-08-03T09:29:24.101" v="507" actId="18131"/>
          <ac:picMkLst>
            <pc:docMk/>
            <pc:sldMk cId="3915699248" sldId="268"/>
            <ac:picMk id="5" creationId="{474C2A4A-8FAD-5AD0-1D50-B4998EDE7541}"/>
          </ac:picMkLst>
        </pc:picChg>
        <pc:picChg chg="mod modCrop">
          <ac:chgData name="James Owen" userId="1cabde72-1d6b-4dc8-892b-f11a7d1855c9" providerId="ADAL" clId="{46F7F630-8E56-4BB8-840B-AFBA01D98408}" dt="2026-08-03T08:38:41.165" v="372" actId="18131"/>
          <ac:picMkLst>
            <pc:docMk/>
            <pc:sldMk cId="3915699248" sldId="268"/>
            <ac:picMk id="9" creationId="{518264D3-A439-1DED-9BA0-BA1907DB6534}"/>
          </ac:picMkLst>
        </pc:picChg>
        <pc:picChg chg="mod modCrop">
          <ac:chgData name="James Owen" userId="1cabde72-1d6b-4dc8-892b-f11a7d1855c9" providerId="ADAL" clId="{46F7F630-8E56-4BB8-840B-AFBA01D98408}" dt="2026-08-03T08:37:10.035" v="361" actId="18131"/>
          <ac:picMkLst>
            <pc:docMk/>
            <pc:sldMk cId="3915699248" sldId="268"/>
            <ac:picMk id="11" creationId="{3FE8C558-807B-7C75-0100-47E173B6A024}"/>
          </ac:picMkLst>
        </pc:picChg>
      </pc:sldChg>
      <pc:sldChg chg="modSp mod modNotesTx">
        <pc:chgData name="James Owen" userId="1cabde72-1d6b-4dc8-892b-f11a7d1855c9" providerId="ADAL" clId="{46F7F630-8E56-4BB8-840B-AFBA01D98408}" dt="2026-08-03T10:44:55.897" v="744" actId="20577"/>
        <pc:sldMkLst>
          <pc:docMk/>
          <pc:sldMk cId="409714053" sldId="269"/>
        </pc:sldMkLst>
        <pc:spChg chg="mod">
          <ac:chgData name="James Owen" userId="1cabde72-1d6b-4dc8-892b-f11a7d1855c9" providerId="ADAL" clId="{46F7F630-8E56-4BB8-840B-AFBA01D98408}" dt="2026-08-03T10:44:55.897" v="744" actId="20577"/>
          <ac:spMkLst>
            <pc:docMk/>
            <pc:sldMk cId="409714053" sldId="269"/>
            <ac:spMk id="2" creationId="{05337608-1313-7B3B-BB1D-3B9439C8EE42}"/>
          </ac:spMkLst>
        </pc:spChg>
        <pc:spChg chg="mod">
          <ac:chgData name="James Owen" userId="1cabde72-1d6b-4dc8-892b-f11a7d1855c9" providerId="ADAL" clId="{46F7F630-8E56-4BB8-840B-AFBA01D98408}" dt="2026-08-03T08:41:58.686" v="410" actId="1076"/>
          <ac:spMkLst>
            <pc:docMk/>
            <pc:sldMk cId="409714053" sldId="269"/>
            <ac:spMk id="3" creationId="{B37AE73A-375C-4AED-D98A-0CECDD5A7D22}"/>
          </ac:spMkLst>
        </pc:spChg>
        <pc:picChg chg="mod">
          <ac:chgData name="James Owen" userId="1cabde72-1d6b-4dc8-892b-f11a7d1855c9" providerId="ADAL" clId="{46F7F630-8E56-4BB8-840B-AFBA01D98408}" dt="2026-08-03T09:29:35.016" v="508" actId="14826"/>
          <ac:picMkLst>
            <pc:docMk/>
            <pc:sldMk cId="409714053" sldId="269"/>
            <ac:picMk id="5" creationId="{AECDD331-1F99-A91B-DEFD-27F5C46FC47F}"/>
          </ac:picMkLst>
        </pc:picChg>
        <pc:picChg chg="mod modCrop">
          <ac:chgData name="James Owen" userId="1cabde72-1d6b-4dc8-892b-f11a7d1855c9" providerId="ADAL" clId="{46F7F630-8E56-4BB8-840B-AFBA01D98408}" dt="2026-08-03T08:38:56.622" v="374" actId="18131"/>
          <ac:picMkLst>
            <pc:docMk/>
            <pc:sldMk cId="409714053" sldId="269"/>
            <ac:picMk id="9" creationId="{72C7C113-4F37-0D21-F2C0-77076029ABE5}"/>
          </ac:picMkLst>
        </pc:picChg>
        <pc:picChg chg="mod modCrop">
          <ac:chgData name="James Owen" userId="1cabde72-1d6b-4dc8-892b-f11a7d1855c9" providerId="ADAL" clId="{46F7F630-8E56-4BB8-840B-AFBA01D98408}" dt="2026-08-03T08:37:25.658" v="363" actId="18131"/>
          <ac:picMkLst>
            <pc:docMk/>
            <pc:sldMk cId="409714053" sldId="269"/>
            <ac:picMk id="11" creationId="{FB071E80-50C2-05D0-4397-E7AFE9A4E8AD}"/>
          </ac:picMkLst>
        </pc:picChg>
      </pc:sldChg>
      <pc:sldChg chg="modSp mod">
        <pc:chgData name="James Owen" userId="1cabde72-1d6b-4dc8-892b-f11a7d1855c9" providerId="ADAL" clId="{46F7F630-8E56-4BB8-840B-AFBA01D98408}" dt="2026-08-03T10:45:02.129" v="757" actId="20577"/>
        <pc:sldMkLst>
          <pc:docMk/>
          <pc:sldMk cId="2789685277" sldId="270"/>
        </pc:sldMkLst>
        <pc:spChg chg="mod">
          <ac:chgData name="James Owen" userId="1cabde72-1d6b-4dc8-892b-f11a7d1855c9" providerId="ADAL" clId="{46F7F630-8E56-4BB8-840B-AFBA01D98408}" dt="2026-08-03T10:45:02.129" v="757" actId="20577"/>
          <ac:spMkLst>
            <pc:docMk/>
            <pc:sldMk cId="2789685277" sldId="270"/>
            <ac:spMk id="2" creationId="{A2D02FE3-797E-E87E-4703-92CF6B70B699}"/>
          </ac:spMkLst>
        </pc:spChg>
        <pc:spChg chg="mod">
          <ac:chgData name="James Owen" userId="1cabde72-1d6b-4dc8-892b-f11a7d1855c9" providerId="ADAL" clId="{46F7F630-8E56-4BB8-840B-AFBA01D98408}" dt="2026-08-03T09:42:00.388" v="661" actId="20577"/>
          <ac:spMkLst>
            <pc:docMk/>
            <pc:sldMk cId="2789685277" sldId="270"/>
            <ac:spMk id="3" creationId="{B90E7B6A-698C-FA6E-355C-5DCB304106EE}"/>
          </ac:spMkLst>
        </pc:spChg>
        <pc:picChg chg="mod">
          <ac:chgData name="James Owen" userId="1cabde72-1d6b-4dc8-892b-f11a7d1855c9" providerId="ADAL" clId="{46F7F630-8E56-4BB8-840B-AFBA01D98408}" dt="2026-08-03T09:29:42.795" v="509" actId="14826"/>
          <ac:picMkLst>
            <pc:docMk/>
            <pc:sldMk cId="2789685277" sldId="270"/>
            <ac:picMk id="5" creationId="{59819A0D-775B-F5C2-DACD-914C95EFBB1F}"/>
          </ac:picMkLst>
        </pc:picChg>
        <pc:picChg chg="mod modCrop">
          <ac:chgData name="James Owen" userId="1cabde72-1d6b-4dc8-892b-f11a7d1855c9" providerId="ADAL" clId="{46F7F630-8E56-4BB8-840B-AFBA01D98408}" dt="2026-08-03T08:37:42.933" v="365" actId="18131"/>
          <ac:picMkLst>
            <pc:docMk/>
            <pc:sldMk cId="2789685277" sldId="270"/>
            <ac:picMk id="9" creationId="{C676AAA8-4C4C-CBE3-75D7-A58D3357939E}"/>
          </ac:picMkLst>
        </pc:picChg>
        <pc:picChg chg="mod">
          <ac:chgData name="James Owen" userId="1cabde72-1d6b-4dc8-892b-f11a7d1855c9" providerId="ADAL" clId="{46F7F630-8E56-4BB8-840B-AFBA01D98408}" dt="2026-08-03T08:39:07.546" v="375" actId="14826"/>
          <ac:picMkLst>
            <pc:docMk/>
            <pc:sldMk cId="2789685277" sldId="270"/>
            <ac:picMk id="11" creationId="{C56890BD-BAA9-4F50-5E78-E35A12BB5D32}"/>
          </ac:picMkLst>
        </pc:picChg>
      </pc:sldChg>
      <pc:sldChg chg="modSp mod">
        <pc:chgData name="James Owen" userId="1cabde72-1d6b-4dc8-892b-f11a7d1855c9" providerId="ADAL" clId="{46F7F630-8E56-4BB8-840B-AFBA01D98408}" dt="2026-08-03T10:45:14.742" v="783" actId="20577"/>
        <pc:sldMkLst>
          <pc:docMk/>
          <pc:sldMk cId="3539868918" sldId="271"/>
        </pc:sldMkLst>
        <pc:spChg chg="mod">
          <ac:chgData name="James Owen" userId="1cabde72-1d6b-4dc8-892b-f11a7d1855c9" providerId="ADAL" clId="{46F7F630-8E56-4BB8-840B-AFBA01D98408}" dt="2026-08-03T10:45:14.742" v="783" actId="20577"/>
          <ac:spMkLst>
            <pc:docMk/>
            <pc:sldMk cId="3539868918" sldId="271"/>
            <ac:spMk id="2" creationId="{83DA6283-A7BB-A344-5702-3584BEFC9E34}"/>
          </ac:spMkLst>
        </pc:spChg>
        <pc:spChg chg="mod">
          <ac:chgData name="James Owen" userId="1cabde72-1d6b-4dc8-892b-f11a7d1855c9" providerId="ADAL" clId="{46F7F630-8E56-4BB8-840B-AFBA01D98408}" dt="2026-08-03T09:42:17.199" v="668" actId="6549"/>
          <ac:spMkLst>
            <pc:docMk/>
            <pc:sldMk cId="3539868918" sldId="271"/>
            <ac:spMk id="3" creationId="{330B7EDC-A51D-9F04-5221-7B4B131F41E8}"/>
          </ac:spMkLst>
        </pc:spChg>
        <pc:picChg chg="mod modCrop">
          <ac:chgData name="James Owen" userId="1cabde72-1d6b-4dc8-892b-f11a7d1855c9" providerId="ADAL" clId="{46F7F630-8E56-4BB8-840B-AFBA01D98408}" dt="2026-08-03T08:39:43.215" v="379" actId="18131"/>
          <ac:picMkLst>
            <pc:docMk/>
            <pc:sldMk cId="3539868918" sldId="271"/>
            <ac:picMk id="7" creationId="{3915C23F-E96D-6524-7682-0D86E6AC88FC}"/>
          </ac:picMkLst>
        </pc:picChg>
        <pc:picChg chg="mod modCrop">
          <ac:chgData name="James Owen" userId="1cabde72-1d6b-4dc8-892b-f11a7d1855c9" providerId="ADAL" clId="{46F7F630-8E56-4BB8-840B-AFBA01D98408}" dt="2026-08-03T08:38:10.926" v="369" actId="18131"/>
          <ac:picMkLst>
            <pc:docMk/>
            <pc:sldMk cId="3539868918" sldId="271"/>
            <ac:picMk id="9" creationId="{6620E56A-25FA-056C-7213-CF085D6AAF79}"/>
          </ac:picMkLst>
        </pc:picChg>
        <pc:picChg chg="mod modCrop">
          <ac:chgData name="James Owen" userId="1cabde72-1d6b-4dc8-892b-f11a7d1855c9" providerId="ADAL" clId="{46F7F630-8E56-4BB8-840B-AFBA01D98408}" dt="2026-08-03T09:28:58.797" v="504" actId="18131"/>
          <ac:picMkLst>
            <pc:docMk/>
            <pc:sldMk cId="3539868918" sldId="271"/>
            <ac:picMk id="11" creationId="{9EB0E946-D12D-D509-1103-5A04EBF6FDED}"/>
          </ac:picMkLst>
        </pc:picChg>
      </pc:sldChg>
      <pc:sldChg chg="modSp mod">
        <pc:chgData name="James Owen" userId="1cabde72-1d6b-4dc8-892b-f11a7d1855c9" providerId="ADAL" clId="{46F7F630-8E56-4BB8-840B-AFBA01D98408}" dt="2026-08-03T10:45:08.749" v="770" actId="20577"/>
        <pc:sldMkLst>
          <pc:docMk/>
          <pc:sldMk cId="2996877490" sldId="272"/>
        </pc:sldMkLst>
        <pc:spChg chg="mod">
          <ac:chgData name="James Owen" userId="1cabde72-1d6b-4dc8-892b-f11a7d1855c9" providerId="ADAL" clId="{46F7F630-8E56-4BB8-840B-AFBA01D98408}" dt="2026-08-03T10:45:08.749" v="770" actId="20577"/>
          <ac:spMkLst>
            <pc:docMk/>
            <pc:sldMk cId="2996877490" sldId="272"/>
            <ac:spMk id="2" creationId="{A57F73A5-F303-AF2F-A21C-90A967211D41}"/>
          </ac:spMkLst>
        </pc:spChg>
        <pc:spChg chg="mod">
          <ac:chgData name="James Owen" userId="1cabde72-1d6b-4dc8-892b-f11a7d1855c9" providerId="ADAL" clId="{46F7F630-8E56-4BB8-840B-AFBA01D98408}" dt="2026-07-31T09:41:55.613" v="220" actId="113"/>
          <ac:spMkLst>
            <pc:docMk/>
            <pc:sldMk cId="2996877490" sldId="272"/>
            <ac:spMk id="3" creationId="{AF43D651-5C89-48D1-8C8D-762443F1A2A6}"/>
          </ac:spMkLst>
        </pc:spChg>
        <pc:picChg chg="mod">
          <ac:chgData name="James Owen" userId="1cabde72-1d6b-4dc8-892b-f11a7d1855c9" providerId="ADAL" clId="{46F7F630-8E56-4BB8-840B-AFBA01D98408}" dt="2026-08-03T09:29:51.222" v="510" actId="14826"/>
          <ac:picMkLst>
            <pc:docMk/>
            <pc:sldMk cId="2996877490" sldId="272"/>
            <ac:picMk id="5" creationId="{82D6BD75-999C-231A-ABBD-5FAA03FEEA2A}"/>
          </ac:picMkLst>
        </pc:picChg>
        <pc:picChg chg="mod modCrop">
          <ac:chgData name="James Owen" userId="1cabde72-1d6b-4dc8-892b-f11a7d1855c9" providerId="ADAL" clId="{46F7F630-8E56-4BB8-840B-AFBA01D98408}" dt="2026-08-03T08:39:28.548" v="377" actId="18131"/>
          <ac:picMkLst>
            <pc:docMk/>
            <pc:sldMk cId="2996877490" sldId="272"/>
            <ac:picMk id="7" creationId="{F6852484-AA7F-5DFB-F6CB-9179EB73AB02}"/>
          </ac:picMkLst>
        </pc:picChg>
        <pc:picChg chg="mod modCrop">
          <ac:chgData name="James Owen" userId="1cabde72-1d6b-4dc8-892b-f11a7d1855c9" providerId="ADAL" clId="{46F7F630-8E56-4BB8-840B-AFBA01D98408}" dt="2026-08-03T08:37:58.411" v="367" actId="18131"/>
          <ac:picMkLst>
            <pc:docMk/>
            <pc:sldMk cId="2996877490" sldId="272"/>
            <ac:picMk id="9" creationId="{211B414A-E310-5D5B-AF18-89F729740CA1}"/>
          </ac:picMkLst>
        </pc:picChg>
      </pc:sldChg>
      <pc:sldChg chg="addSp modSp del mod modAnim modNotesTx">
        <pc:chgData name="James Owen" userId="1cabde72-1d6b-4dc8-892b-f11a7d1855c9" providerId="ADAL" clId="{46F7F630-8E56-4BB8-840B-AFBA01D98408}" dt="2026-08-03T09:31:37.622" v="515" actId="47"/>
        <pc:sldMkLst>
          <pc:docMk/>
          <pc:sldMk cId="2595922857" sldId="273"/>
        </pc:sldMkLst>
      </pc:sldChg>
      <pc:sldChg chg="modSp mod modNotesTx">
        <pc:chgData name="James Owen" userId="1cabde72-1d6b-4dc8-892b-f11a7d1855c9" providerId="ADAL" clId="{46F7F630-8E56-4BB8-840B-AFBA01D98408}" dt="2026-08-03T10:28:27.122" v="712" actId="20577"/>
        <pc:sldMkLst>
          <pc:docMk/>
          <pc:sldMk cId="244356651" sldId="274"/>
        </pc:sldMkLst>
        <pc:spChg chg="mod">
          <ac:chgData name="James Owen" userId="1cabde72-1d6b-4dc8-892b-f11a7d1855c9" providerId="ADAL" clId="{46F7F630-8E56-4BB8-840B-AFBA01D98408}" dt="2026-07-31T09:58:33.792" v="359" actId="20577"/>
          <ac:spMkLst>
            <pc:docMk/>
            <pc:sldMk cId="244356651" sldId="274"/>
            <ac:spMk id="5" creationId="{E2416A1F-39F9-3799-3A42-95DBC0DEA0CD}"/>
          </ac:spMkLst>
        </pc:spChg>
      </pc:sldChg>
      <pc:sldChg chg="modNotesTx">
        <pc:chgData name="James Owen" userId="1cabde72-1d6b-4dc8-892b-f11a7d1855c9" providerId="ADAL" clId="{46F7F630-8E56-4BB8-840B-AFBA01D98408}" dt="2026-08-03T09:37:32.012" v="652" actId="20577"/>
        <pc:sldMkLst>
          <pc:docMk/>
          <pc:sldMk cId="11982128" sldId="275"/>
        </pc:sldMkLst>
      </pc:sldChg>
      <pc:sldChg chg="modSp add mod setBg">
        <pc:chgData name="James Owen" userId="1cabde72-1d6b-4dc8-892b-f11a7d1855c9" providerId="ADAL" clId="{46F7F630-8E56-4BB8-840B-AFBA01D98408}" dt="2026-07-31T09:41:10.675" v="211" actId="20577"/>
        <pc:sldMkLst>
          <pc:docMk/>
          <pc:sldMk cId="1209919691" sldId="276"/>
        </pc:sldMkLst>
        <pc:spChg chg="mod">
          <ac:chgData name="James Owen" userId="1cabde72-1d6b-4dc8-892b-f11a7d1855c9" providerId="ADAL" clId="{46F7F630-8E56-4BB8-840B-AFBA01D98408}" dt="2026-07-31T09:41:10.675" v="211" actId="20577"/>
          <ac:spMkLst>
            <pc:docMk/>
            <pc:sldMk cId="1209919691" sldId="276"/>
            <ac:spMk id="2" creationId="{55908BB8-59CE-5E15-5334-11A3FBFB1291}"/>
          </ac:spMkLst>
        </pc:spChg>
      </pc:sldChg>
      <pc:sldChg chg="addSp delSp modSp add mod modAnim modNotesTx">
        <pc:chgData name="James Owen" userId="1cabde72-1d6b-4dc8-892b-f11a7d1855c9" providerId="ADAL" clId="{46F7F630-8E56-4BB8-840B-AFBA01D98408}" dt="2026-08-03T09:35:42.014" v="542" actId="20577"/>
        <pc:sldMkLst>
          <pc:docMk/>
          <pc:sldMk cId="1813653933" sldId="277"/>
        </pc:sldMkLst>
        <pc:spChg chg="mod">
          <ac:chgData name="James Owen" userId="1cabde72-1d6b-4dc8-892b-f11a7d1855c9" providerId="ADAL" clId="{46F7F630-8E56-4BB8-840B-AFBA01D98408}" dt="2026-08-03T09:30:59.471" v="513" actId="1076"/>
          <ac:spMkLst>
            <pc:docMk/>
            <pc:sldMk cId="1813653933" sldId="277"/>
            <ac:spMk id="2" creationId="{EE6555B4-ABD0-DAC0-2712-A78D50D85A80}"/>
          </ac:spMkLst>
        </pc:spChg>
        <pc:spChg chg="mod">
          <ac:chgData name="James Owen" userId="1cabde72-1d6b-4dc8-892b-f11a7d1855c9" providerId="ADAL" clId="{46F7F630-8E56-4BB8-840B-AFBA01D98408}" dt="2026-08-03T09:30:59.471" v="513" actId="1076"/>
          <ac:spMkLst>
            <pc:docMk/>
            <pc:sldMk cId="1813653933" sldId="277"/>
            <ac:spMk id="3" creationId="{FD2796F4-47BA-A18E-97DB-A479F20F048E}"/>
          </ac:spMkLst>
        </pc:spChg>
        <pc:spChg chg="del">
          <ac:chgData name="James Owen" userId="1cabde72-1d6b-4dc8-892b-f11a7d1855c9" providerId="ADAL" clId="{46F7F630-8E56-4BB8-840B-AFBA01D98408}" dt="2026-08-03T09:32:45.124" v="516" actId="478"/>
          <ac:spMkLst>
            <pc:docMk/>
            <pc:sldMk cId="1813653933" sldId="277"/>
            <ac:spMk id="4" creationId="{D1A65570-AEE2-F72E-42F2-E7BA592A791E}"/>
          </ac:spMkLst>
        </pc:spChg>
        <pc:spChg chg="add mod">
          <ac:chgData name="James Owen" userId="1cabde72-1d6b-4dc8-892b-f11a7d1855c9" providerId="ADAL" clId="{46F7F630-8E56-4BB8-840B-AFBA01D98408}" dt="2026-08-03T09:31:19.328" v="514"/>
          <ac:spMkLst>
            <pc:docMk/>
            <pc:sldMk cId="1813653933" sldId="277"/>
            <ac:spMk id="6" creationId="{26E30259-E278-8967-17D4-5BE68E68762C}"/>
          </ac:spMkLst>
        </pc:spChg>
        <pc:spChg chg="add mod">
          <ac:chgData name="James Owen" userId="1cabde72-1d6b-4dc8-892b-f11a7d1855c9" providerId="ADAL" clId="{46F7F630-8E56-4BB8-840B-AFBA01D98408}" dt="2026-08-03T09:31:19.328" v="514"/>
          <ac:spMkLst>
            <pc:docMk/>
            <pc:sldMk cId="1813653933" sldId="277"/>
            <ac:spMk id="8" creationId="{B685A5DC-330C-DB33-F8AE-A0726ED12119}"/>
          </ac:spMkLst>
        </pc:spChg>
        <pc:picChg chg="mod">
          <ac:chgData name="James Owen" userId="1cabde72-1d6b-4dc8-892b-f11a7d1855c9" providerId="ADAL" clId="{46F7F630-8E56-4BB8-840B-AFBA01D98408}" dt="2026-08-03T09:30:59.471" v="513" actId="1076"/>
          <ac:picMkLst>
            <pc:docMk/>
            <pc:sldMk cId="1813653933" sldId="277"/>
            <ac:picMk id="5" creationId="{EFBEC07D-DB33-ECEA-F12A-A5445EBD5F57}"/>
          </ac:picMkLst>
        </pc:picChg>
        <pc:picChg chg="mod">
          <ac:chgData name="James Owen" userId="1cabde72-1d6b-4dc8-892b-f11a7d1855c9" providerId="ADAL" clId="{46F7F630-8E56-4BB8-840B-AFBA01D98408}" dt="2026-08-03T09:30:59.471" v="513" actId="1076"/>
          <ac:picMkLst>
            <pc:docMk/>
            <pc:sldMk cId="1813653933" sldId="277"/>
            <ac:picMk id="7" creationId="{0FA049B2-FEE9-C0BB-1825-B7D69EF8AB0B}"/>
          </ac:picMkLst>
        </pc:picChg>
        <pc:picChg chg="mod">
          <ac:chgData name="James Owen" userId="1cabde72-1d6b-4dc8-892b-f11a7d1855c9" providerId="ADAL" clId="{46F7F630-8E56-4BB8-840B-AFBA01D98408}" dt="2026-08-03T09:30:59.471" v="513" actId="1076"/>
          <ac:picMkLst>
            <pc:docMk/>
            <pc:sldMk cId="1813653933" sldId="277"/>
            <ac:picMk id="9" creationId="{840F9DEB-C655-B091-3141-F0A63D4CA3ED}"/>
          </ac:picMkLst>
        </pc:picChg>
        <pc:picChg chg="mod">
          <ac:chgData name="James Owen" userId="1cabde72-1d6b-4dc8-892b-f11a7d1855c9" providerId="ADAL" clId="{46F7F630-8E56-4BB8-840B-AFBA01D98408}" dt="2026-08-03T09:30:59.471" v="513" actId="1076"/>
          <ac:picMkLst>
            <pc:docMk/>
            <pc:sldMk cId="1813653933" sldId="277"/>
            <ac:picMk id="11" creationId="{049C0E0A-0DDD-DE50-B690-1DB96EEBC9B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E87AD-6188-4E22-8E31-EA53396054AD}" type="doc">
      <dgm:prSet loTypeId="urn:microsoft.com/office/officeart/2008/layout/CircleAccent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8EBEC21-C369-4EBD-87D3-AD88536DB307}">
      <dgm:prSet phldrT="[Text]" phldr="0"/>
      <dgm:spPr/>
      <dgm:t>
        <a:bodyPr/>
        <a:lstStyle/>
        <a:p>
          <a:r>
            <a:rPr lang="en-GB" dirty="0"/>
            <a:t>Today</a:t>
          </a:r>
        </a:p>
      </dgm:t>
    </dgm:pt>
    <dgm:pt modelId="{62BB627B-0765-4C0B-83FB-F287E890372D}" type="parTrans" cxnId="{402BC2B0-327C-4738-804F-E4CA92EC7C96}">
      <dgm:prSet/>
      <dgm:spPr/>
      <dgm:t>
        <a:bodyPr/>
        <a:lstStyle/>
        <a:p>
          <a:endParaRPr lang="en-GB"/>
        </a:p>
      </dgm:t>
    </dgm:pt>
    <dgm:pt modelId="{1D9712DC-6E53-4471-A7C8-27379BE61860}" type="sibTrans" cxnId="{402BC2B0-327C-4738-804F-E4CA92EC7C96}">
      <dgm:prSet/>
      <dgm:spPr/>
      <dgm:t>
        <a:bodyPr/>
        <a:lstStyle/>
        <a:p>
          <a:endParaRPr lang="en-GB"/>
        </a:p>
      </dgm:t>
    </dgm:pt>
    <dgm:pt modelId="{A82502E9-E9A1-4E33-9CC5-90AFCD780349}">
      <dgm:prSet phldrT="[Text]" phldr="0"/>
      <dgm:spPr/>
      <dgm:t>
        <a:bodyPr/>
        <a:lstStyle/>
        <a:p>
          <a:r>
            <a:rPr lang="en-GB" dirty="0"/>
            <a:t>Apprentices Meeting</a:t>
          </a:r>
        </a:p>
      </dgm:t>
    </dgm:pt>
    <dgm:pt modelId="{3B17347E-22FF-47AB-B37B-06ED9176277E}" type="parTrans" cxnId="{446378DE-E2C4-43BD-B77E-C83E98941164}">
      <dgm:prSet/>
      <dgm:spPr/>
      <dgm:t>
        <a:bodyPr/>
        <a:lstStyle/>
        <a:p>
          <a:endParaRPr lang="en-GB"/>
        </a:p>
      </dgm:t>
    </dgm:pt>
    <dgm:pt modelId="{966E9252-D112-48DB-8B56-E5B056661DF4}" type="sibTrans" cxnId="{446378DE-E2C4-43BD-B77E-C83E98941164}">
      <dgm:prSet/>
      <dgm:spPr/>
      <dgm:t>
        <a:bodyPr/>
        <a:lstStyle/>
        <a:p>
          <a:endParaRPr lang="en-GB"/>
        </a:p>
      </dgm:t>
    </dgm:pt>
    <dgm:pt modelId="{0038363F-3C78-45EF-AD89-E551B28316CB}">
      <dgm:prSet phldrT="[Text]" phldr="0"/>
      <dgm:spPr/>
      <dgm:t>
        <a:bodyPr/>
        <a:lstStyle/>
        <a:p>
          <a:r>
            <a:rPr lang="en-GB" dirty="0"/>
            <a:t>Employers Meeting</a:t>
          </a:r>
        </a:p>
      </dgm:t>
    </dgm:pt>
    <dgm:pt modelId="{3C14F42C-6A41-447C-967D-849FC1C4E9DD}" type="parTrans" cxnId="{0B8AEC1B-8737-49CC-9AD4-AD8D4A9AFB9D}">
      <dgm:prSet/>
      <dgm:spPr/>
      <dgm:t>
        <a:bodyPr/>
        <a:lstStyle/>
        <a:p>
          <a:endParaRPr lang="en-GB"/>
        </a:p>
      </dgm:t>
    </dgm:pt>
    <dgm:pt modelId="{17037197-516F-43A4-B558-5A2CB500966C}" type="sibTrans" cxnId="{0B8AEC1B-8737-49CC-9AD4-AD8D4A9AFB9D}">
      <dgm:prSet/>
      <dgm:spPr/>
      <dgm:t>
        <a:bodyPr/>
        <a:lstStyle/>
        <a:p>
          <a:endParaRPr lang="en-GB"/>
        </a:p>
      </dgm:t>
    </dgm:pt>
    <dgm:pt modelId="{60FF5464-0CA0-41E2-BB8A-1EEFF4529FBE}">
      <dgm:prSet phldrT="[Text]" phldr="0"/>
      <dgm:spPr/>
      <dgm:t>
        <a:bodyPr/>
        <a:lstStyle/>
        <a:p>
          <a:r>
            <a:rPr lang="en-GB" dirty="0"/>
            <a:t>In Person Network event</a:t>
          </a:r>
        </a:p>
      </dgm:t>
    </dgm:pt>
    <dgm:pt modelId="{6A9B35A5-756E-4B2B-BDAF-E0E0F8E5E320}" type="parTrans" cxnId="{920C22B5-CB50-422A-927E-D528776175DE}">
      <dgm:prSet/>
      <dgm:spPr/>
      <dgm:t>
        <a:bodyPr/>
        <a:lstStyle/>
        <a:p>
          <a:endParaRPr lang="en-GB"/>
        </a:p>
      </dgm:t>
    </dgm:pt>
    <dgm:pt modelId="{877C67AC-24DD-4F62-A5E4-BDEF8006570C}" type="sibTrans" cxnId="{920C22B5-CB50-422A-927E-D528776175DE}">
      <dgm:prSet/>
      <dgm:spPr/>
      <dgm:t>
        <a:bodyPr/>
        <a:lstStyle/>
        <a:p>
          <a:endParaRPr lang="en-GB"/>
        </a:p>
      </dgm:t>
    </dgm:pt>
    <dgm:pt modelId="{B276C27B-9481-401D-97D6-8E22163A3300}">
      <dgm:prSet phldrT="[Text]" phldr="0"/>
      <dgm:spPr/>
      <dgm:t>
        <a:bodyPr/>
        <a:lstStyle/>
        <a:p>
          <a:r>
            <a:rPr lang="en-GB" dirty="0"/>
            <a:t>Apprentices Meeting </a:t>
          </a:r>
        </a:p>
      </dgm:t>
    </dgm:pt>
    <dgm:pt modelId="{66130F28-E5EA-48A2-9783-A3C0BE0D966D}" type="parTrans" cxnId="{3248651C-C461-4707-A72A-1A96C9B93143}">
      <dgm:prSet/>
      <dgm:spPr/>
      <dgm:t>
        <a:bodyPr/>
        <a:lstStyle/>
        <a:p>
          <a:endParaRPr lang="en-GB"/>
        </a:p>
      </dgm:t>
    </dgm:pt>
    <dgm:pt modelId="{77DEAD61-25C7-4637-BDAF-FCC0A0D1B71B}" type="sibTrans" cxnId="{3248651C-C461-4707-A72A-1A96C9B93143}">
      <dgm:prSet/>
      <dgm:spPr/>
      <dgm:t>
        <a:bodyPr/>
        <a:lstStyle/>
        <a:p>
          <a:endParaRPr lang="en-GB"/>
        </a:p>
      </dgm:t>
    </dgm:pt>
    <dgm:pt modelId="{2E12F478-8ED2-451C-96F0-12152007DD70}">
      <dgm:prSet phldrT="[Text]" phldr="0"/>
      <dgm:spPr/>
      <dgm:t>
        <a:bodyPr/>
        <a:lstStyle/>
        <a:p>
          <a:r>
            <a:rPr lang="en-GB" dirty="0"/>
            <a:t>Employer Meeting</a:t>
          </a:r>
        </a:p>
      </dgm:t>
    </dgm:pt>
    <dgm:pt modelId="{67A89601-5B14-40E7-80E7-B5503EAABD21}" type="parTrans" cxnId="{C073E601-8B9C-4BC7-A284-BDAE3A1909F5}">
      <dgm:prSet/>
      <dgm:spPr/>
      <dgm:t>
        <a:bodyPr/>
        <a:lstStyle/>
        <a:p>
          <a:endParaRPr lang="en-GB"/>
        </a:p>
      </dgm:t>
    </dgm:pt>
    <dgm:pt modelId="{7F236156-6D4B-4281-B295-A47448AEC6B6}" type="sibTrans" cxnId="{C073E601-8B9C-4BC7-A284-BDAE3A1909F5}">
      <dgm:prSet/>
      <dgm:spPr/>
      <dgm:t>
        <a:bodyPr/>
        <a:lstStyle/>
        <a:p>
          <a:endParaRPr lang="en-GB"/>
        </a:p>
      </dgm:t>
    </dgm:pt>
    <dgm:pt modelId="{79944022-43D8-4C15-A850-63D5C3D8C877}">
      <dgm:prSet phldrT="[Text]" phldr="0"/>
      <dgm:spPr/>
      <dgm:t>
        <a:bodyPr/>
        <a:lstStyle/>
        <a:p>
          <a:r>
            <a:rPr lang="en-GB" dirty="0"/>
            <a:t>Online Network event</a:t>
          </a:r>
        </a:p>
      </dgm:t>
    </dgm:pt>
    <dgm:pt modelId="{F0532420-0184-4599-B8E7-3939ED594E1D}" type="parTrans" cxnId="{078AED7D-1EA0-41BD-9C57-32551FF9B089}">
      <dgm:prSet/>
      <dgm:spPr/>
      <dgm:t>
        <a:bodyPr/>
        <a:lstStyle/>
        <a:p>
          <a:endParaRPr lang="en-GB"/>
        </a:p>
      </dgm:t>
    </dgm:pt>
    <dgm:pt modelId="{B299C83D-1446-4310-B279-D51AA3585796}" type="sibTrans" cxnId="{078AED7D-1EA0-41BD-9C57-32551FF9B089}">
      <dgm:prSet/>
      <dgm:spPr/>
      <dgm:t>
        <a:bodyPr/>
        <a:lstStyle/>
        <a:p>
          <a:endParaRPr lang="en-GB"/>
        </a:p>
      </dgm:t>
    </dgm:pt>
    <dgm:pt modelId="{262E6DF7-A49A-4163-91A1-496A541E12D2}" type="pres">
      <dgm:prSet presAssocID="{7ABE87AD-6188-4E22-8E31-EA53396054AD}" presName="Name0" presStyleCnt="0">
        <dgm:presLayoutVars>
          <dgm:dir/>
        </dgm:presLayoutVars>
      </dgm:prSet>
      <dgm:spPr/>
    </dgm:pt>
    <dgm:pt modelId="{C1E97DC4-E30B-4240-96F1-A8D09D5F07A0}" type="pres">
      <dgm:prSet presAssocID="{78EBEC21-C369-4EBD-87D3-AD88536DB307}" presName="parComposite" presStyleCnt="0"/>
      <dgm:spPr/>
    </dgm:pt>
    <dgm:pt modelId="{27E9844B-5665-4D40-8B0A-CEB301A8E32B}" type="pres">
      <dgm:prSet presAssocID="{78EBEC21-C369-4EBD-87D3-AD88536DB307}" presName="parBigCircle" presStyleLbl="node0" presStyleIdx="0" presStyleCnt="3"/>
      <dgm:spPr>
        <a:solidFill>
          <a:srgbClr val="FDCE1C"/>
        </a:solidFill>
      </dgm:spPr>
    </dgm:pt>
    <dgm:pt modelId="{B7D2E61A-241E-48FB-B6C8-543BB289A9AB}" type="pres">
      <dgm:prSet presAssocID="{78EBEC21-C369-4EBD-87D3-AD88536DB307}" presName="parTx" presStyleLbl="revTx" presStyleIdx="0" presStyleCnt="11"/>
      <dgm:spPr/>
    </dgm:pt>
    <dgm:pt modelId="{382E4773-E343-4BA8-AC56-E0A3363FE480}" type="pres">
      <dgm:prSet presAssocID="{78EBEC21-C369-4EBD-87D3-AD88536DB307}" presName="bSpace" presStyleCnt="0"/>
      <dgm:spPr/>
    </dgm:pt>
    <dgm:pt modelId="{130FF866-792D-480D-9165-44E4716B7A48}" type="pres">
      <dgm:prSet presAssocID="{78EBEC21-C369-4EBD-87D3-AD88536DB307}" presName="parBackupNorm" presStyleCnt="0"/>
      <dgm:spPr/>
    </dgm:pt>
    <dgm:pt modelId="{E1D2E04B-5514-4C25-81F2-CE6750C687D1}" type="pres">
      <dgm:prSet presAssocID="{1D9712DC-6E53-4471-A7C8-27379BE61860}" presName="parSpace" presStyleCnt="0"/>
      <dgm:spPr/>
    </dgm:pt>
    <dgm:pt modelId="{8805C5D5-9950-4226-919A-280A93D7B5C6}" type="pres">
      <dgm:prSet presAssocID="{A82502E9-E9A1-4E33-9CC5-90AFCD780349}" presName="desBackupLeftNorm" presStyleCnt="0"/>
      <dgm:spPr/>
    </dgm:pt>
    <dgm:pt modelId="{198B34AE-54D6-44E3-A09C-6B9DAD0033EC}" type="pres">
      <dgm:prSet presAssocID="{A82502E9-E9A1-4E33-9CC5-90AFCD780349}" presName="desComposite" presStyleCnt="0"/>
      <dgm:spPr/>
    </dgm:pt>
    <dgm:pt modelId="{F9199C81-52D8-46D8-BB31-4FC187DF8099}" type="pres">
      <dgm:prSet presAssocID="{A82502E9-E9A1-4E33-9CC5-90AFCD780349}" presName="desCircle" presStyleLbl="node1" presStyleIdx="0" presStyleCnt="4"/>
      <dgm:spPr>
        <a:solidFill>
          <a:srgbClr val="008BE9"/>
        </a:solidFill>
      </dgm:spPr>
    </dgm:pt>
    <dgm:pt modelId="{C6A1C64A-5261-4E62-B7A3-E37DF44242FF}" type="pres">
      <dgm:prSet presAssocID="{A82502E9-E9A1-4E33-9CC5-90AFCD780349}" presName="chTx" presStyleLbl="revTx" presStyleIdx="1" presStyleCnt="11"/>
      <dgm:spPr/>
    </dgm:pt>
    <dgm:pt modelId="{BE1C7470-426B-40E6-BBA9-F32DA4225E1B}" type="pres">
      <dgm:prSet presAssocID="{A82502E9-E9A1-4E33-9CC5-90AFCD780349}" presName="desTx" presStyleLbl="revTx" presStyleIdx="2" presStyleCnt="11">
        <dgm:presLayoutVars>
          <dgm:bulletEnabled val="1"/>
        </dgm:presLayoutVars>
      </dgm:prSet>
      <dgm:spPr/>
    </dgm:pt>
    <dgm:pt modelId="{9CF052D8-228E-4DE2-8A70-99F4B1BE7757}" type="pres">
      <dgm:prSet presAssocID="{A82502E9-E9A1-4E33-9CC5-90AFCD780349}" presName="desBackupRightNorm" presStyleCnt="0"/>
      <dgm:spPr/>
    </dgm:pt>
    <dgm:pt modelId="{D0B73ED8-203A-40D8-8440-3FD58F8C8FEB}" type="pres">
      <dgm:prSet presAssocID="{966E9252-D112-48DB-8B56-E5B056661DF4}" presName="desSpace" presStyleCnt="0"/>
      <dgm:spPr/>
    </dgm:pt>
    <dgm:pt modelId="{9360374B-B946-462B-8D3B-EF40795C07A6}" type="pres">
      <dgm:prSet presAssocID="{0038363F-3C78-45EF-AD89-E551B28316CB}" presName="desBackupLeftNorm" presStyleCnt="0"/>
      <dgm:spPr/>
    </dgm:pt>
    <dgm:pt modelId="{A45B4B34-9DFD-4395-A2BC-0CF836A012C2}" type="pres">
      <dgm:prSet presAssocID="{0038363F-3C78-45EF-AD89-E551B28316CB}" presName="desComposite" presStyleCnt="0"/>
      <dgm:spPr/>
    </dgm:pt>
    <dgm:pt modelId="{D67B4573-1F38-4F2A-A6DB-9BCD597117BC}" type="pres">
      <dgm:prSet presAssocID="{0038363F-3C78-45EF-AD89-E551B28316CB}" presName="desCircle" presStyleLbl="node1" presStyleIdx="1" presStyleCnt="4"/>
      <dgm:spPr>
        <a:solidFill>
          <a:srgbClr val="008BE9"/>
        </a:solidFill>
      </dgm:spPr>
    </dgm:pt>
    <dgm:pt modelId="{94699CD9-CB1E-4541-AC81-E94069414EE8}" type="pres">
      <dgm:prSet presAssocID="{0038363F-3C78-45EF-AD89-E551B28316CB}" presName="chTx" presStyleLbl="revTx" presStyleIdx="3" presStyleCnt="11"/>
      <dgm:spPr/>
    </dgm:pt>
    <dgm:pt modelId="{F4F1F458-B030-446E-B7E7-6F31D6F5951D}" type="pres">
      <dgm:prSet presAssocID="{0038363F-3C78-45EF-AD89-E551B28316CB}" presName="desTx" presStyleLbl="revTx" presStyleIdx="4" presStyleCnt="11">
        <dgm:presLayoutVars>
          <dgm:bulletEnabled val="1"/>
        </dgm:presLayoutVars>
      </dgm:prSet>
      <dgm:spPr/>
    </dgm:pt>
    <dgm:pt modelId="{2578BE42-6B2F-4A30-B866-E0202062E5EA}" type="pres">
      <dgm:prSet presAssocID="{0038363F-3C78-45EF-AD89-E551B28316CB}" presName="desBackupRightNorm" presStyleCnt="0"/>
      <dgm:spPr/>
    </dgm:pt>
    <dgm:pt modelId="{235DD99D-ADBD-4A31-BB85-E49B159A277C}" type="pres">
      <dgm:prSet presAssocID="{17037197-516F-43A4-B558-5A2CB500966C}" presName="desSpace" presStyleCnt="0"/>
      <dgm:spPr/>
    </dgm:pt>
    <dgm:pt modelId="{BE6CE862-2B96-467F-987A-4E0E51EA7E9F}" type="pres">
      <dgm:prSet presAssocID="{60FF5464-0CA0-41E2-BB8A-1EEFF4529FBE}" presName="parComposite" presStyleCnt="0"/>
      <dgm:spPr/>
    </dgm:pt>
    <dgm:pt modelId="{DAE08A11-913C-469D-85E9-27493AE9F2ED}" type="pres">
      <dgm:prSet presAssocID="{60FF5464-0CA0-41E2-BB8A-1EEFF4529FBE}" presName="parBigCircle" presStyleLbl="node0" presStyleIdx="1" presStyleCnt="3"/>
      <dgm:spPr>
        <a:solidFill>
          <a:srgbClr val="FDCE1C"/>
        </a:solidFill>
      </dgm:spPr>
    </dgm:pt>
    <dgm:pt modelId="{05C83210-C379-4831-8988-AC4B9FF4B3BE}" type="pres">
      <dgm:prSet presAssocID="{60FF5464-0CA0-41E2-BB8A-1EEFF4529FBE}" presName="parTx" presStyleLbl="revTx" presStyleIdx="5" presStyleCnt="11"/>
      <dgm:spPr/>
    </dgm:pt>
    <dgm:pt modelId="{E75C4411-A3CF-4A8C-9680-B9B3C270D54A}" type="pres">
      <dgm:prSet presAssocID="{60FF5464-0CA0-41E2-BB8A-1EEFF4529FBE}" presName="bSpace" presStyleCnt="0"/>
      <dgm:spPr/>
    </dgm:pt>
    <dgm:pt modelId="{A93A27C0-0D55-4EB1-B991-09FF8B03A8D9}" type="pres">
      <dgm:prSet presAssocID="{60FF5464-0CA0-41E2-BB8A-1EEFF4529FBE}" presName="parBackupNorm" presStyleCnt="0"/>
      <dgm:spPr/>
    </dgm:pt>
    <dgm:pt modelId="{1A093ADF-EBBC-441B-A430-5E4EE31C7865}" type="pres">
      <dgm:prSet presAssocID="{877C67AC-24DD-4F62-A5E4-BDEF8006570C}" presName="parSpace" presStyleCnt="0"/>
      <dgm:spPr/>
    </dgm:pt>
    <dgm:pt modelId="{9C6FD6F8-A110-426A-89E3-C6258A504ABB}" type="pres">
      <dgm:prSet presAssocID="{B276C27B-9481-401D-97D6-8E22163A3300}" presName="desBackupLeftNorm" presStyleCnt="0"/>
      <dgm:spPr/>
    </dgm:pt>
    <dgm:pt modelId="{8489412D-4905-4282-B12E-C1315952689E}" type="pres">
      <dgm:prSet presAssocID="{B276C27B-9481-401D-97D6-8E22163A3300}" presName="desComposite" presStyleCnt="0"/>
      <dgm:spPr/>
    </dgm:pt>
    <dgm:pt modelId="{5CE47411-842E-483D-B461-E4FFB4FAC6F6}" type="pres">
      <dgm:prSet presAssocID="{B276C27B-9481-401D-97D6-8E22163A3300}" presName="desCircle" presStyleLbl="node1" presStyleIdx="2" presStyleCnt="4"/>
      <dgm:spPr>
        <a:solidFill>
          <a:srgbClr val="008BE9"/>
        </a:solidFill>
      </dgm:spPr>
    </dgm:pt>
    <dgm:pt modelId="{E8E4D098-26D2-49E5-ABA6-B2B8C532A19B}" type="pres">
      <dgm:prSet presAssocID="{B276C27B-9481-401D-97D6-8E22163A3300}" presName="chTx" presStyleLbl="revTx" presStyleIdx="6" presStyleCnt="11"/>
      <dgm:spPr/>
    </dgm:pt>
    <dgm:pt modelId="{F584F0DF-3A86-41F9-BC9C-455733E3B49B}" type="pres">
      <dgm:prSet presAssocID="{B276C27B-9481-401D-97D6-8E22163A3300}" presName="desTx" presStyleLbl="revTx" presStyleIdx="7" presStyleCnt="11">
        <dgm:presLayoutVars>
          <dgm:bulletEnabled val="1"/>
        </dgm:presLayoutVars>
      </dgm:prSet>
      <dgm:spPr/>
    </dgm:pt>
    <dgm:pt modelId="{762AB04A-C20A-4A55-957D-4539D8EDF30F}" type="pres">
      <dgm:prSet presAssocID="{B276C27B-9481-401D-97D6-8E22163A3300}" presName="desBackupRightNorm" presStyleCnt="0"/>
      <dgm:spPr/>
    </dgm:pt>
    <dgm:pt modelId="{61AE6558-BB3E-4F86-88D8-6F23E702F2B2}" type="pres">
      <dgm:prSet presAssocID="{77DEAD61-25C7-4637-BDAF-FCC0A0D1B71B}" presName="desSpace" presStyleCnt="0"/>
      <dgm:spPr/>
    </dgm:pt>
    <dgm:pt modelId="{74A17A53-C9E3-4C05-8603-4508B871944C}" type="pres">
      <dgm:prSet presAssocID="{2E12F478-8ED2-451C-96F0-12152007DD70}" presName="desBackupLeftNorm" presStyleCnt="0"/>
      <dgm:spPr/>
    </dgm:pt>
    <dgm:pt modelId="{8F940922-0F46-448E-8D3D-60CC0660B803}" type="pres">
      <dgm:prSet presAssocID="{2E12F478-8ED2-451C-96F0-12152007DD70}" presName="desComposite" presStyleCnt="0"/>
      <dgm:spPr/>
    </dgm:pt>
    <dgm:pt modelId="{5932939E-2C0F-4897-97C1-5AFE517287D5}" type="pres">
      <dgm:prSet presAssocID="{2E12F478-8ED2-451C-96F0-12152007DD70}" presName="desCircle" presStyleLbl="node1" presStyleIdx="3" presStyleCnt="4"/>
      <dgm:spPr>
        <a:solidFill>
          <a:srgbClr val="008BE9"/>
        </a:solidFill>
      </dgm:spPr>
    </dgm:pt>
    <dgm:pt modelId="{41062D06-2016-4CA3-88A5-D64C0BA3A2EC}" type="pres">
      <dgm:prSet presAssocID="{2E12F478-8ED2-451C-96F0-12152007DD70}" presName="chTx" presStyleLbl="revTx" presStyleIdx="8" presStyleCnt="11"/>
      <dgm:spPr/>
    </dgm:pt>
    <dgm:pt modelId="{0DD72750-540D-4A67-B740-6D5520D8E8AE}" type="pres">
      <dgm:prSet presAssocID="{2E12F478-8ED2-451C-96F0-12152007DD70}" presName="desTx" presStyleLbl="revTx" presStyleIdx="9" presStyleCnt="11">
        <dgm:presLayoutVars>
          <dgm:bulletEnabled val="1"/>
        </dgm:presLayoutVars>
      </dgm:prSet>
      <dgm:spPr/>
    </dgm:pt>
    <dgm:pt modelId="{70BA163B-F750-4241-9DAC-33C0733A692D}" type="pres">
      <dgm:prSet presAssocID="{2E12F478-8ED2-451C-96F0-12152007DD70}" presName="desBackupRightNorm" presStyleCnt="0"/>
      <dgm:spPr/>
    </dgm:pt>
    <dgm:pt modelId="{EA097A16-23EF-420A-A481-7C0C26059A0C}" type="pres">
      <dgm:prSet presAssocID="{7F236156-6D4B-4281-B295-A47448AEC6B6}" presName="desSpace" presStyleCnt="0"/>
      <dgm:spPr/>
    </dgm:pt>
    <dgm:pt modelId="{7D4BA762-D10E-4501-8904-55F526576E77}" type="pres">
      <dgm:prSet presAssocID="{79944022-43D8-4C15-A850-63D5C3D8C877}" presName="parComposite" presStyleCnt="0"/>
      <dgm:spPr/>
    </dgm:pt>
    <dgm:pt modelId="{1928CC3E-2897-4BD0-A48F-1296C5472F73}" type="pres">
      <dgm:prSet presAssocID="{79944022-43D8-4C15-A850-63D5C3D8C877}" presName="parBigCircle" presStyleLbl="node0" presStyleIdx="2" presStyleCnt="3"/>
      <dgm:spPr>
        <a:solidFill>
          <a:srgbClr val="FDCE1C"/>
        </a:solidFill>
      </dgm:spPr>
    </dgm:pt>
    <dgm:pt modelId="{062D6CFA-3F26-485B-9DBB-CA98BBA576ED}" type="pres">
      <dgm:prSet presAssocID="{79944022-43D8-4C15-A850-63D5C3D8C877}" presName="parTx" presStyleLbl="revTx" presStyleIdx="10" presStyleCnt="11"/>
      <dgm:spPr/>
    </dgm:pt>
    <dgm:pt modelId="{BE2792FD-8023-4E06-B965-E6F6AB10273C}" type="pres">
      <dgm:prSet presAssocID="{79944022-43D8-4C15-A850-63D5C3D8C877}" presName="bSpace" presStyleCnt="0"/>
      <dgm:spPr/>
    </dgm:pt>
    <dgm:pt modelId="{DCAADBD9-3BE0-479A-BFF0-4EF39670B399}" type="pres">
      <dgm:prSet presAssocID="{79944022-43D8-4C15-A850-63D5C3D8C877}" presName="parBackupNorm" presStyleCnt="0"/>
      <dgm:spPr/>
    </dgm:pt>
    <dgm:pt modelId="{D5C70552-5937-4248-8025-E8F7738EC3F4}" type="pres">
      <dgm:prSet presAssocID="{B299C83D-1446-4310-B279-D51AA3585796}" presName="parSpace" presStyleCnt="0"/>
      <dgm:spPr/>
    </dgm:pt>
  </dgm:ptLst>
  <dgm:cxnLst>
    <dgm:cxn modelId="{C073E601-8B9C-4BC7-A284-BDAE3A1909F5}" srcId="{60FF5464-0CA0-41E2-BB8A-1EEFF4529FBE}" destId="{2E12F478-8ED2-451C-96F0-12152007DD70}" srcOrd="1" destOrd="0" parTransId="{67A89601-5B14-40E7-80E7-B5503EAABD21}" sibTransId="{7F236156-6D4B-4281-B295-A47448AEC6B6}"/>
    <dgm:cxn modelId="{0B8AEC1B-8737-49CC-9AD4-AD8D4A9AFB9D}" srcId="{78EBEC21-C369-4EBD-87D3-AD88536DB307}" destId="{0038363F-3C78-45EF-AD89-E551B28316CB}" srcOrd="1" destOrd="0" parTransId="{3C14F42C-6A41-447C-967D-849FC1C4E9DD}" sibTransId="{17037197-516F-43A4-B558-5A2CB500966C}"/>
    <dgm:cxn modelId="{3248651C-C461-4707-A72A-1A96C9B93143}" srcId="{60FF5464-0CA0-41E2-BB8A-1EEFF4529FBE}" destId="{B276C27B-9481-401D-97D6-8E22163A3300}" srcOrd="0" destOrd="0" parTransId="{66130F28-E5EA-48A2-9783-A3C0BE0D966D}" sibTransId="{77DEAD61-25C7-4637-BDAF-FCC0A0D1B71B}"/>
    <dgm:cxn modelId="{9E8DB924-FF64-4309-8D94-C8CD22DF29AF}" type="presOf" srcId="{7ABE87AD-6188-4E22-8E31-EA53396054AD}" destId="{262E6DF7-A49A-4163-91A1-496A541E12D2}" srcOrd="0" destOrd="0" presId="urn:microsoft.com/office/officeart/2008/layout/CircleAccentTimeline"/>
    <dgm:cxn modelId="{6A19E329-35DF-4F89-941B-6878F70AA1FF}" type="presOf" srcId="{2E12F478-8ED2-451C-96F0-12152007DD70}" destId="{41062D06-2016-4CA3-88A5-D64C0BA3A2EC}" srcOrd="0" destOrd="0" presId="urn:microsoft.com/office/officeart/2008/layout/CircleAccentTimeline"/>
    <dgm:cxn modelId="{1042656C-90B1-4A51-B467-D3CD58007217}" type="presOf" srcId="{B276C27B-9481-401D-97D6-8E22163A3300}" destId="{E8E4D098-26D2-49E5-ABA6-B2B8C532A19B}" srcOrd="0" destOrd="0" presId="urn:microsoft.com/office/officeart/2008/layout/CircleAccentTimeline"/>
    <dgm:cxn modelId="{F8791F55-06D5-48CC-BE7D-1084B6327ACD}" type="presOf" srcId="{60FF5464-0CA0-41E2-BB8A-1EEFF4529FBE}" destId="{05C83210-C379-4831-8988-AC4B9FF4B3BE}" srcOrd="0" destOrd="0" presId="urn:microsoft.com/office/officeart/2008/layout/CircleAccentTimeline"/>
    <dgm:cxn modelId="{078AED7D-1EA0-41BD-9C57-32551FF9B089}" srcId="{7ABE87AD-6188-4E22-8E31-EA53396054AD}" destId="{79944022-43D8-4C15-A850-63D5C3D8C877}" srcOrd="2" destOrd="0" parTransId="{F0532420-0184-4599-B8E7-3939ED594E1D}" sibTransId="{B299C83D-1446-4310-B279-D51AA3585796}"/>
    <dgm:cxn modelId="{E1ACC58E-8F80-4C79-B767-1D061FFDA6BC}" type="presOf" srcId="{79944022-43D8-4C15-A850-63D5C3D8C877}" destId="{062D6CFA-3F26-485B-9DBB-CA98BBA576ED}" srcOrd="0" destOrd="0" presId="urn:microsoft.com/office/officeart/2008/layout/CircleAccentTimeline"/>
    <dgm:cxn modelId="{50EC10A5-1B87-4E27-9350-60B11D7A50CD}" type="presOf" srcId="{78EBEC21-C369-4EBD-87D3-AD88536DB307}" destId="{B7D2E61A-241E-48FB-B6C8-543BB289A9AB}" srcOrd="0" destOrd="0" presId="urn:microsoft.com/office/officeart/2008/layout/CircleAccentTimeline"/>
    <dgm:cxn modelId="{0ADAACA9-0F3D-4706-9026-3FAEDAEA256E}" type="presOf" srcId="{A82502E9-E9A1-4E33-9CC5-90AFCD780349}" destId="{C6A1C64A-5261-4E62-B7A3-E37DF44242FF}" srcOrd="0" destOrd="0" presId="urn:microsoft.com/office/officeart/2008/layout/CircleAccentTimeline"/>
    <dgm:cxn modelId="{402BC2B0-327C-4738-804F-E4CA92EC7C96}" srcId="{7ABE87AD-6188-4E22-8E31-EA53396054AD}" destId="{78EBEC21-C369-4EBD-87D3-AD88536DB307}" srcOrd="0" destOrd="0" parTransId="{62BB627B-0765-4C0B-83FB-F287E890372D}" sibTransId="{1D9712DC-6E53-4471-A7C8-27379BE61860}"/>
    <dgm:cxn modelId="{920C22B5-CB50-422A-927E-D528776175DE}" srcId="{7ABE87AD-6188-4E22-8E31-EA53396054AD}" destId="{60FF5464-0CA0-41E2-BB8A-1EEFF4529FBE}" srcOrd="1" destOrd="0" parTransId="{6A9B35A5-756E-4B2B-BDAF-E0E0F8E5E320}" sibTransId="{877C67AC-24DD-4F62-A5E4-BDEF8006570C}"/>
    <dgm:cxn modelId="{88D71EC0-C62E-41F8-810D-D02CEF637545}" type="presOf" srcId="{0038363F-3C78-45EF-AD89-E551B28316CB}" destId="{94699CD9-CB1E-4541-AC81-E94069414EE8}" srcOrd="0" destOrd="0" presId="urn:microsoft.com/office/officeart/2008/layout/CircleAccentTimeline"/>
    <dgm:cxn modelId="{446378DE-E2C4-43BD-B77E-C83E98941164}" srcId="{78EBEC21-C369-4EBD-87D3-AD88536DB307}" destId="{A82502E9-E9A1-4E33-9CC5-90AFCD780349}" srcOrd="0" destOrd="0" parTransId="{3B17347E-22FF-47AB-B37B-06ED9176277E}" sibTransId="{966E9252-D112-48DB-8B56-E5B056661DF4}"/>
    <dgm:cxn modelId="{E9488596-A602-44DD-AA20-8A3131044B5F}" type="presParOf" srcId="{262E6DF7-A49A-4163-91A1-496A541E12D2}" destId="{C1E97DC4-E30B-4240-96F1-A8D09D5F07A0}" srcOrd="0" destOrd="0" presId="urn:microsoft.com/office/officeart/2008/layout/CircleAccentTimeline"/>
    <dgm:cxn modelId="{5390973D-0BE8-4E00-8773-D9A7DA578BE9}" type="presParOf" srcId="{C1E97DC4-E30B-4240-96F1-A8D09D5F07A0}" destId="{27E9844B-5665-4D40-8B0A-CEB301A8E32B}" srcOrd="0" destOrd="0" presId="urn:microsoft.com/office/officeart/2008/layout/CircleAccentTimeline"/>
    <dgm:cxn modelId="{E35E7417-BA1E-431A-B355-61D604D63D94}" type="presParOf" srcId="{C1E97DC4-E30B-4240-96F1-A8D09D5F07A0}" destId="{B7D2E61A-241E-48FB-B6C8-543BB289A9AB}" srcOrd="1" destOrd="0" presId="urn:microsoft.com/office/officeart/2008/layout/CircleAccentTimeline"/>
    <dgm:cxn modelId="{BA6C7FE9-95B9-452F-9DFE-E5FB01448A17}" type="presParOf" srcId="{C1E97DC4-E30B-4240-96F1-A8D09D5F07A0}" destId="{382E4773-E343-4BA8-AC56-E0A3363FE480}" srcOrd="2" destOrd="0" presId="urn:microsoft.com/office/officeart/2008/layout/CircleAccentTimeline"/>
    <dgm:cxn modelId="{FF7A34E1-5E99-4BF1-8022-59DC13EB5D5E}" type="presParOf" srcId="{262E6DF7-A49A-4163-91A1-496A541E12D2}" destId="{130FF866-792D-480D-9165-44E4716B7A48}" srcOrd="1" destOrd="0" presId="urn:microsoft.com/office/officeart/2008/layout/CircleAccentTimeline"/>
    <dgm:cxn modelId="{0BB65587-8FFF-4D6A-A630-3FDB2151F2E2}" type="presParOf" srcId="{262E6DF7-A49A-4163-91A1-496A541E12D2}" destId="{E1D2E04B-5514-4C25-81F2-CE6750C687D1}" srcOrd="2" destOrd="0" presId="urn:microsoft.com/office/officeart/2008/layout/CircleAccentTimeline"/>
    <dgm:cxn modelId="{E8A9B85A-92F3-4D5B-999C-B7E0179CD0D7}" type="presParOf" srcId="{262E6DF7-A49A-4163-91A1-496A541E12D2}" destId="{8805C5D5-9950-4226-919A-280A93D7B5C6}" srcOrd="3" destOrd="0" presId="urn:microsoft.com/office/officeart/2008/layout/CircleAccentTimeline"/>
    <dgm:cxn modelId="{F1F4F7EE-7079-474D-AC19-7D2C92F43FF2}" type="presParOf" srcId="{262E6DF7-A49A-4163-91A1-496A541E12D2}" destId="{198B34AE-54D6-44E3-A09C-6B9DAD0033EC}" srcOrd="4" destOrd="0" presId="urn:microsoft.com/office/officeart/2008/layout/CircleAccentTimeline"/>
    <dgm:cxn modelId="{07210178-8821-4292-A4F2-721F392AAF97}" type="presParOf" srcId="{198B34AE-54D6-44E3-A09C-6B9DAD0033EC}" destId="{F9199C81-52D8-46D8-BB31-4FC187DF8099}" srcOrd="0" destOrd="0" presId="urn:microsoft.com/office/officeart/2008/layout/CircleAccentTimeline"/>
    <dgm:cxn modelId="{76CAB4E1-E44E-4337-B19E-58DBB7815106}" type="presParOf" srcId="{198B34AE-54D6-44E3-A09C-6B9DAD0033EC}" destId="{C6A1C64A-5261-4E62-B7A3-E37DF44242FF}" srcOrd="1" destOrd="0" presId="urn:microsoft.com/office/officeart/2008/layout/CircleAccentTimeline"/>
    <dgm:cxn modelId="{84378FC8-4621-4FF7-A766-008E07081766}" type="presParOf" srcId="{198B34AE-54D6-44E3-A09C-6B9DAD0033EC}" destId="{BE1C7470-426B-40E6-BBA9-F32DA4225E1B}" srcOrd="2" destOrd="0" presId="urn:microsoft.com/office/officeart/2008/layout/CircleAccentTimeline"/>
    <dgm:cxn modelId="{98BDEDC1-B3BF-4500-93B5-E59232BD17E3}" type="presParOf" srcId="{262E6DF7-A49A-4163-91A1-496A541E12D2}" destId="{9CF052D8-228E-4DE2-8A70-99F4B1BE7757}" srcOrd="5" destOrd="0" presId="urn:microsoft.com/office/officeart/2008/layout/CircleAccentTimeline"/>
    <dgm:cxn modelId="{B9CA3101-9B52-4884-A9CA-B64F91256A5C}" type="presParOf" srcId="{262E6DF7-A49A-4163-91A1-496A541E12D2}" destId="{D0B73ED8-203A-40D8-8440-3FD58F8C8FEB}" srcOrd="6" destOrd="0" presId="urn:microsoft.com/office/officeart/2008/layout/CircleAccentTimeline"/>
    <dgm:cxn modelId="{EE5571F4-5A83-408C-96A7-C60B9E33585C}" type="presParOf" srcId="{262E6DF7-A49A-4163-91A1-496A541E12D2}" destId="{9360374B-B946-462B-8D3B-EF40795C07A6}" srcOrd="7" destOrd="0" presId="urn:microsoft.com/office/officeart/2008/layout/CircleAccentTimeline"/>
    <dgm:cxn modelId="{DBC1BF86-E812-460C-92FF-4C77538648E2}" type="presParOf" srcId="{262E6DF7-A49A-4163-91A1-496A541E12D2}" destId="{A45B4B34-9DFD-4395-A2BC-0CF836A012C2}" srcOrd="8" destOrd="0" presId="urn:microsoft.com/office/officeart/2008/layout/CircleAccentTimeline"/>
    <dgm:cxn modelId="{6F1D0274-0A99-4FE3-B2DB-164AD5D590BE}" type="presParOf" srcId="{A45B4B34-9DFD-4395-A2BC-0CF836A012C2}" destId="{D67B4573-1F38-4F2A-A6DB-9BCD597117BC}" srcOrd="0" destOrd="0" presId="urn:microsoft.com/office/officeart/2008/layout/CircleAccentTimeline"/>
    <dgm:cxn modelId="{F5480C53-D2BD-4F4A-9121-01F2ED11BA2B}" type="presParOf" srcId="{A45B4B34-9DFD-4395-A2BC-0CF836A012C2}" destId="{94699CD9-CB1E-4541-AC81-E94069414EE8}" srcOrd="1" destOrd="0" presId="urn:microsoft.com/office/officeart/2008/layout/CircleAccentTimeline"/>
    <dgm:cxn modelId="{8C068987-9126-4B5E-BEE1-DA60F3131F91}" type="presParOf" srcId="{A45B4B34-9DFD-4395-A2BC-0CF836A012C2}" destId="{F4F1F458-B030-446E-B7E7-6F31D6F5951D}" srcOrd="2" destOrd="0" presId="urn:microsoft.com/office/officeart/2008/layout/CircleAccentTimeline"/>
    <dgm:cxn modelId="{539A7560-83DA-4F18-8A7E-BAA7E1CE5CAB}" type="presParOf" srcId="{262E6DF7-A49A-4163-91A1-496A541E12D2}" destId="{2578BE42-6B2F-4A30-B866-E0202062E5EA}" srcOrd="9" destOrd="0" presId="urn:microsoft.com/office/officeart/2008/layout/CircleAccentTimeline"/>
    <dgm:cxn modelId="{11547854-9E17-4D2F-9009-57260951B90E}" type="presParOf" srcId="{262E6DF7-A49A-4163-91A1-496A541E12D2}" destId="{235DD99D-ADBD-4A31-BB85-E49B159A277C}" srcOrd="10" destOrd="0" presId="urn:microsoft.com/office/officeart/2008/layout/CircleAccentTimeline"/>
    <dgm:cxn modelId="{0D9F524B-D0C2-4F1D-AD70-75146857EB19}" type="presParOf" srcId="{262E6DF7-A49A-4163-91A1-496A541E12D2}" destId="{BE6CE862-2B96-467F-987A-4E0E51EA7E9F}" srcOrd="11" destOrd="0" presId="urn:microsoft.com/office/officeart/2008/layout/CircleAccentTimeline"/>
    <dgm:cxn modelId="{F57E6307-4D7D-4952-9106-080E445BB579}" type="presParOf" srcId="{BE6CE862-2B96-467F-987A-4E0E51EA7E9F}" destId="{DAE08A11-913C-469D-85E9-27493AE9F2ED}" srcOrd="0" destOrd="0" presId="urn:microsoft.com/office/officeart/2008/layout/CircleAccentTimeline"/>
    <dgm:cxn modelId="{EBD4B550-0A7D-4D50-AB63-F0924D79B155}" type="presParOf" srcId="{BE6CE862-2B96-467F-987A-4E0E51EA7E9F}" destId="{05C83210-C379-4831-8988-AC4B9FF4B3BE}" srcOrd="1" destOrd="0" presId="urn:microsoft.com/office/officeart/2008/layout/CircleAccentTimeline"/>
    <dgm:cxn modelId="{E0FD0ED9-BF44-4928-A8EA-FC611F5049AC}" type="presParOf" srcId="{BE6CE862-2B96-467F-987A-4E0E51EA7E9F}" destId="{E75C4411-A3CF-4A8C-9680-B9B3C270D54A}" srcOrd="2" destOrd="0" presId="urn:microsoft.com/office/officeart/2008/layout/CircleAccentTimeline"/>
    <dgm:cxn modelId="{DF11D04E-CF8B-4906-920A-DC64DAC296B1}" type="presParOf" srcId="{262E6DF7-A49A-4163-91A1-496A541E12D2}" destId="{A93A27C0-0D55-4EB1-B991-09FF8B03A8D9}" srcOrd="12" destOrd="0" presId="urn:microsoft.com/office/officeart/2008/layout/CircleAccentTimeline"/>
    <dgm:cxn modelId="{CAC98957-4424-4A33-96FB-1D0B4A6EAA54}" type="presParOf" srcId="{262E6DF7-A49A-4163-91A1-496A541E12D2}" destId="{1A093ADF-EBBC-441B-A430-5E4EE31C7865}" srcOrd="13" destOrd="0" presId="urn:microsoft.com/office/officeart/2008/layout/CircleAccentTimeline"/>
    <dgm:cxn modelId="{D2A5D082-6287-4A94-83FE-6EC41A4C54FC}" type="presParOf" srcId="{262E6DF7-A49A-4163-91A1-496A541E12D2}" destId="{9C6FD6F8-A110-426A-89E3-C6258A504ABB}" srcOrd="14" destOrd="0" presId="urn:microsoft.com/office/officeart/2008/layout/CircleAccentTimeline"/>
    <dgm:cxn modelId="{B7BBEFE7-9F2F-4550-B510-11FB997733F4}" type="presParOf" srcId="{262E6DF7-A49A-4163-91A1-496A541E12D2}" destId="{8489412D-4905-4282-B12E-C1315952689E}" srcOrd="15" destOrd="0" presId="urn:microsoft.com/office/officeart/2008/layout/CircleAccentTimeline"/>
    <dgm:cxn modelId="{93B1342F-F8E3-403E-8D09-F1DBE2D3987A}" type="presParOf" srcId="{8489412D-4905-4282-B12E-C1315952689E}" destId="{5CE47411-842E-483D-B461-E4FFB4FAC6F6}" srcOrd="0" destOrd="0" presId="urn:microsoft.com/office/officeart/2008/layout/CircleAccentTimeline"/>
    <dgm:cxn modelId="{848505DC-1B60-4304-9048-1EC879286ADB}" type="presParOf" srcId="{8489412D-4905-4282-B12E-C1315952689E}" destId="{E8E4D098-26D2-49E5-ABA6-B2B8C532A19B}" srcOrd="1" destOrd="0" presId="urn:microsoft.com/office/officeart/2008/layout/CircleAccentTimeline"/>
    <dgm:cxn modelId="{E97CB2D3-A372-49A0-99B7-15BB263FD129}" type="presParOf" srcId="{8489412D-4905-4282-B12E-C1315952689E}" destId="{F584F0DF-3A86-41F9-BC9C-455733E3B49B}" srcOrd="2" destOrd="0" presId="urn:microsoft.com/office/officeart/2008/layout/CircleAccentTimeline"/>
    <dgm:cxn modelId="{68322F4B-940A-4C4E-A149-2860FBD24054}" type="presParOf" srcId="{262E6DF7-A49A-4163-91A1-496A541E12D2}" destId="{762AB04A-C20A-4A55-957D-4539D8EDF30F}" srcOrd="16" destOrd="0" presId="urn:microsoft.com/office/officeart/2008/layout/CircleAccentTimeline"/>
    <dgm:cxn modelId="{A796E26F-A73C-4C76-810A-EF9196A16B68}" type="presParOf" srcId="{262E6DF7-A49A-4163-91A1-496A541E12D2}" destId="{61AE6558-BB3E-4F86-88D8-6F23E702F2B2}" srcOrd="17" destOrd="0" presId="urn:microsoft.com/office/officeart/2008/layout/CircleAccentTimeline"/>
    <dgm:cxn modelId="{1D29A6EC-8E52-4CED-B6D4-63420BA72559}" type="presParOf" srcId="{262E6DF7-A49A-4163-91A1-496A541E12D2}" destId="{74A17A53-C9E3-4C05-8603-4508B871944C}" srcOrd="18" destOrd="0" presId="urn:microsoft.com/office/officeart/2008/layout/CircleAccentTimeline"/>
    <dgm:cxn modelId="{C0F00EE3-970D-4843-8BCD-D45CD0A3C64D}" type="presParOf" srcId="{262E6DF7-A49A-4163-91A1-496A541E12D2}" destId="{8F940922-0F46-448E-8D3D-60CC0660B803}" srcOrd="19" destOrd="0" presId="urn:microsoft.com/office/officeart/2008/layout/CircleAccentTimeline"/>
    <dgm:cxn modelId="{59245705-CC1F-4DA6-983F-190F44165C46}" type="presParOf" srcId="{8F940922-0F46-448E-8D3D-60CC0660B803}" destId="{5932939E-2C0F-4897-97C1-5AFE517287D5}" srcOrd="0" destOrd="0" presId="urn:microsoft.com/office/officeart/2008/layout/CircleAccentTimeline"/>
    <dgm:cxn modelId="{3A600E6D-F468-41C9-8B83-3301263FE9E1}" type="presParOf" srcId="{8F940922-0F46-448E-8D3D-60CC0660B803}" destId="{41062D06-2016-4CA3-88A5-D64C0BA3A2EC}" srcOrd="1" destOrd="0" presId="urn:microsoft.com/office/officeart/2008/layout/CircleAccentTimeline"/>
    <dgm:cxn modelId="{4AC306DD-E209-43EC-9009-B1CBDD81188E}" type="presParOf" srcId="{8F940922-0F46-448E-8D3D-60CC0660B803}" destId="{0DD72750-540D-4A67-B740-6D5520D8E8AE}" srcOrd="2" destOrd="0" presId="urn:microsoft.com/office/officeart/2008/layout/CircleAccentTimeline"/>
    <dgm:cxn modelId="{630C9568-9E05-4D9F-9617-2959C0C6C2FF}" type="presParOf" srcId="{262E6DF7-A49A-4163-91A1-496A541E12D2}" destId="{70BA163B-F750-4241-9DAC-33C0733A692D}" srcOrd="20" destOrd="0" presId="urn:microsoft.com/office/officeart/2008/layout/CircleAccentTimeline"/>
    <dgm:cxn modelId="{757D7420-D2BD-42BD-AB4E-8EA4414A6794}" type="presParOf" srcId="{262E6DF7-A49A-4163-91A1-496A541E12D2}" destId="{EA097A16-23EF-420A-A481-7C0C26059A0C}" srcOrd="21" destOrd="0" presId="urn:microsoft.com/office/officeart/2008/layout/CircleAccentTimeline"/>
    <dgm:cxn modelId="{6ADDA2AA-762D-412D-891C-298DD8010A01}" type="presParOf" srcId="{262E6DF7-A49A-4163-91A1-496A541E12D2}" destId="{7D4BA762-D10E-4501-8904-55F526576E77}" srcOrd="22" destOrd="0" presId="urn:microsoft.com/office/officeart/2008/layout/CircleAccentTimeline"/>
    <dgm:cxn modelId="{4BFB16C6-78E3-46B2-B8F0-05CAF50FB175}" type="presParOf" srcId="{7D4BA762-D10E-4501-8904-55F526576E77}" destId="{1928CC3E-2897-4BD0-A48F-1296C5472F73}" srcOrd="0" destOrd="0" presId="urn:microsoft.com/office/officeart/2008/layout/CircleAccentTimeline"/>
    <dgm:cxn modelId="{2A697BF1-74C1-4C00-BA08-92BFF72BC55A}" type="presParOf" srcId="{7D4BA762-D10E-4501-8904-55F526576E77}" destId="{062D6CFA-3F26-485B-9DBB-CA98BBA576ED}" srcOrd="1" destOrd="0" presId="urn:microsoft.com/office/officeart/2008/layout/CircleAccentTimeline"/>
    <dgm:cxn modelId="{313905D2-681E-44EC-B306-0CA0C6758FA0}" type="presParOf" srcId="{7D4BA762-D10E-4501-8904-55F526576E77}" destId="{BE2792FD-8023-4E06-B965-E6F6AB10273C}" srcOrd="2" destOrd="0" presId="urn:microsoft.com/office/officeart/2008/layout/CircleAccentTimeline"/>
    <dgm:cxn modelId="{646CE173-5C44-4BEB-B497-7B59F157CF6A}" type="presParOf" srcId="{262E6DF7-A49A-4163-91A1-496A541E12D2}" destId="{DCAADBD9-3BE0-479A-BFF0-4EF39670B399}" srcOrd="23" destOrd="0" presId="urn:microsoft.com/office/officeart/2008/layout/CircleAccentTimeline"/>
    <dgm:cxn modelId="{7A8EAD45-4AC7-4D01-A61B-BF82D33FC634}" type="presParOf" srcId="{262E6DF7-A49A-4163-91A1-496A541E12D2}" destId="{D5C70552-5937-4248-8025-E8F7738EC3F4}" srcOrd="24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9844B-5665-4D40-8B0A-CEB301A8E32B}">
      <dsp:nvSpPr>
        <dsp:cNvPr id="0" name=""/>
        <dsp:cNvSpPr/>
      </dsp:nvSpPr>
      <dsp:spPr>
        <a:xfrm>
          <a:off x="4704" y="2164115"/>
          <a:ext cx="1777532" cy="1777532"/>
        </a:xfrm>
        <a:prstGeom prst="donut">
          <a:avLst>
            <a:gd name="adj" fmla="val 20000"/>
          </a:avLst>
        </a:prstGeom>
        <a:solidFill>
          <a:srgbClr val="FDCE1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D2E61A-241E-48FB-B6C8-543BB289A9AB}">
      <dsp:nvSpPr>
        <dsp:cNvPr id="0" name=""/>
        <dsp:cNvSpPr/>
      </dsp:nvSpPr>
      <dsp:spPr>
        <a:xfrm rot="17700000">
          <a:off x="631027" y="715063"/>
          <a:ext cx="2209670" cy="1064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0" rIns="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Today</a:t>
          </a:r>
        </a:p>
      </dsp:txBody>
      <dsp:txXfrm>
        <a:off x="631027" y="715063"/>
        <a:ext cx="2209670" cy="1064890"/>
      </dsp:txXfrm>
    </dsp:sp>
    <dsp:sp modelId="{F9199C81-52D8-46D8-BB31-4FC187DF8099}">
      <dsp:nvSpPr>
        <dsp:cNvPr id="0" name=""/>
        <dsp:cNvSpPr/>
      </dsp:nvSpPr>
      <dsp:spPr>
        <a:xfrm>
          <a:off x="1916127" y="2591555"/>
          <a:ext cx="922651" cy="922651"/>
        </a:xfrm>
        <a:prstGeom prst="ellipse">
          <a:avLst/>
        </a:prstGeom>
        <a:solidFill>
          <a:srgbClr val="008BE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1C64A-5261-4E62-B7A3-E37DF44242FF}">
      <dsp:nvSpPr>
        <dsp:cNvPr id="0" name=""/>
        <dsp:cNvSpPr/>
      </dsp:nvSpPr>
      <dsp:spPr>
        <a:xfrm rot="17700000">
          <a:off x="823372" y="3875740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580" bIns="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Apprentices Meeting</a:t>
          </a:r>
        </a:p>
      </dsp:txBody>
      <dsp:txXfrm>
        <a:off x="823372" y="3875740"/>
        <a:ext cx="1911468" cy="921638"/>
      </dsp:txXfrm>
    </dsp:sp>
    <dsp:sp modelId="{BE1C7470-426B-40E6-BBA9-F32DA4225E1B}">
      <dsp:nvSpPr>
        <dsp:cNvPr id="0" name=""/>
        <dsp:cNvSpPr/>
      </dsp:nvSpPr>
      <dsp:spPr>
        <a:xfrm rot="17700000">
          <a:off x="2020065" y="1308382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7B4573-1F38-4F2A-A6DB-9BCD597117BC}">
      <dsp:nvSpPr>
        <dsp:cNvPr id="0" name=""/>
        <dsp:cNvSpPr/>
      </dsp:nvSpPr>
      <dsp:spPr>
        <a:xfrm>
          <a:off x="2972527" y="2591555"/>
          <a:ext cx="922651" cy="922651"/>
        </a:xfrm>
        <a:prstGeom prst="ellipse">
          <a:avLst/>
        </a:prstGeom>
        <a:solidFill>
          <a:srgbClr val="008BE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699CD9-CB1E-4541-AC81-E94069414EE8}">
      <dsp:nvSpPr>
        <dsp:cNvPr id="0" name=""/>
        <dsp:cNvSpPr/>
      </dsp:nvSpPr>
      <dsp:spPr>
        <a:xfrm rot="17700000">
          <a:off x="1879772" y="3875740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580" bIns="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Employers Meeting</a:t>
          </a:r>
        </a:p>
      </dsp:txBody>
      <dsp:txXfrm>
        <a:off x="1879772" y="3875740"/>
        <a:ext cx="1911468" cy="921638"/>
      </dsp:txXfrm>
    </dsp:sp>
    <dsp:sp modelId="{F4F1F458-B030-446E-B7E7-6F31D6F5951D}">
      <dsp:nvSpPr>
        <dsp:cNvPr id="0" name=""/>
        <dsp:cNvSpPr/>
      </dsp:nvSpPr>
      <dsp:spPr>
        <a:xfrm rot="17700000">
          <a:off x="3076465" y="1308382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08A11-913C-469D-85E9-27493AE9F2ED}">
      <dsp:nvSpPr>
        <dsp:cNvPr id="0" name=""/>
        <dsp:cNvSpPr/>
      </dsp:nvSpPr>
      <dsp:spPr>
        <a:xfrm>
          <a:off x="4029069" y="2164115"/>
          <a:ext cx="1777532" cy="1777532"/>
        </a:xfrm>
        <a:prstGeom prst="donut">
          <a:avLst>
            <a:gd name="adj" fmla="val 20000"/>
          </a:avLst>
        </a:prstGeom>
        <a:solidFill>
          <a:srgbClr val="FDCE1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83210-C379-4831-8988-AC4B9FF4B3BE}">
      <dsp:nvSpPr>
        <dsp:cNvPr id="0" name=""/>
        <dsp:cNvSpPr/>
      </dsp:nvSpPr>
      <dsp:spPr>
        <a:xfrm rot="17700000">
          <a:off x="4655391" y="715063"/>
          <a:ext cx="2209670" cy="1064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0" rIns="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In Person Network event</a:t>
          </a:r>
        </a:p>
      </dsp:txBody>
      <dsp:txXfrm>
        <a:off x="4655391" y="715063"/>
        <a:ext cx="2209670" cy="1064890"/>
      </dsp:txXfrm>
    </dsp:sp>
    <dsp:sp modelId="{5CE47411-842E-483D-B461-E4FFB4FAC6F6}">
      <dsp:nvSpPr>
        <dsp:cNvPr id="0" name=""/>
        <dsp:cNvSpPr/>
      </dsp:nvSpPr>
      <dsp:spPr>
        <a:xfrm>
          <a:off x="5940491" y="2591555"/>
          <a:ext cx="922651" cy="922651"/>
        </a:xfrm>
        <a:prstGeom prst="ellipse">
          <a:avLst/>
        </a:prstGeom>
        <a:solidFill>
          <a:srgbClr val="008BE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4D098-26D2-49E5-ABA6-B2B8C532A19B}">
      <dsp:nvSpPr>
        <dsp:cNvPr id="0" name=""/>
        <dsp:cNvSpPr/>
      </dsp:nvSpPr>
      <dsp:spPr>
        <a:xfrm rot="17700000">
          <a:off x="4847736" y="3875740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580" bIns="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Apprentices Meeting </a:t>
          </a:r>
        </a:p>
      </dsp:txBody>
      <dsp:txXfrm>
        <a:off x="4847736" y="3875740"/>
        <a:ext cx="1911468" cy="921638"/>
      </dsp:txXfrm>
    </dsp:sp>
    <dsp:sp modelId="{F584F0DF-3A86-41F9-BC9C-455733E3B49B}">
      <dsp:nvSpPr>
        <dsp:cNvPr id="0" name=""/>
        <dsp:cNvSpPr/>
      </dsp:nvSpPr>
      <dsp:spPr>
        <a:xfrm rot="17700000">
          <a:off x="6044429" y="1308382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2939E-2C0F-4897-97C1-5AFE517287D5}">
      <dsp:nvSpPr>
        <dsp:cNvPr id="0" name=""/>
        <dsp:cNvSpPr/>
      </dsp:nvSpPr>
      <dsp:spPr>
        <a:xfrm>
          <a:off x="6996891" y="2591555"/>
          <a:ext cx="922651" cy="922651"/>
        </a:xfrm>
        <a:prstGeom prst="ellipse">
          <a:avLst/>
        </a:prstGeom>
        <a:solidFill>
          <a:srgbClr val="008BE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62D06-2016-4CA3-88A5-D64C0BA3A2EC}">
      <dsp:nvSpPr>
        <dsp:cNvPr id="0" name=""/>
        <dsp:cNvSpPr/>
      </dsp:nvSpPr>
      <dsp:spPr>
        <a:xfrm rot="17700000">
          <a:off x="5904136" y="3875740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8580" bIns="0" numCol="1" spcCol="1270" anchor="ctr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Employer Meeting</a:t>
          </a:r>
        </a:p>
      </dsp:txBody>
      <dsp:txXfrm>
        <a:off x="5904136" y="3875740"/>
        <a:ext cx="1911468" cy="921638"/>
      </dsp:txXfrm>
    </dsp:sp>
    <dsp:sp modelId="{0DD72750-540D-4A67-B740-6D5520D8E8AE}">
      <dsp:nvSpPr>
        <dsp:cNvPr id="0" name=""/>
        <dsp:cNvSpPr/>
      </dsp:nvSpPr>
      <dsp:spPr>
        <a:xfrm rot="17700000">
          <a:off x="7100829" y="1308382"/>
          <a:ext cx="1911468" cy="921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8CC3E-2897-4BD0-A48F-1296C5472F73}">
      <dsp:nvSpPr>
        <dsp:cNvPr id="0" name=""/>
        <dsp:cNvSpPr/>
      </dsp:nvSpPr>
      <dsp:spPr>
        <a:xfrm>
          <a:off x="8053433" y="2164115"/>
          <a:ext cx="1777532" cy="1777532"/>
        </a:xfrm>
        <a:prstGeom prst="donut">
          <a:avLst>
            <a:gd name="adj" fmla="val 20000"/>
          </a:avLst>
        </a:prstGeom>
        <a:solidFill>
          <a:srgbClr val="FDCE1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D6CFA-3F26-485B-9DBB-CA98BBA576ED}">
      <dsp:nvSpPr>
        <dsp:cNvPr id="0" name=""/>
        <dsp:cNvSpPr/>
      </dsp:nvSpPr>
      <dsp:spPr>
        <a:xfrm rot="17700000">
          <a:off x="8679755" y="715063"/>
          <a:ext cx="2209670" cy="1064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0" rIns="0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Online Network event</a:t>
          </a:r>
        </a:p>
      </dsp:txBody>
      <dsp:txXfrm>
        <a:off x="8679755" y="715063"/>
        <a:ext cx="2209670" cy="1064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  <dgm:cat type="timeline" pri="104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F9B18-C212-462F-BBD4-194D9EAA820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2F067-AEE3-413E-8EDE-749100C79E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87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12.05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364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12.55</a:t>
            </a:r>
          </a:p>
          <a:p>
            <a:r>
              <a:rPr lang="en-GB" dirty="0"/>
              <a:t>Meet Quarterly as full network</a:t>
            </a:r>
          </a:p>
          <a:p>
            <a:endParaRPr lang="en-GB" dirty="0"/>
          </a:p>
          <a:p>
            <a:r>
              <a:rPr lang="en-GB" dirty="0"/>
              <a:t>Meeting between for Apprentices and Employers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7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915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89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696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198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12.10</a:t>
            </a:r>
          </a:p>
          <a:p>
            <a:r>
              <a:rPr lang="en-GB" dirty="0"/>
              <a:t>The ABTT Apprentice Network has been created to bring apprentices and employers together to build stronger connections, share experiences and support success across the technical theatre industry. The network provides a space to learn from one another, celebrate achievements and tackle the challenges that apprentices face throughout their apprenticeship journey and beyond.</a:t>
            </a:r>
          </a:p>
          <a:p>
            <a:endParaRPr lang="en-GB" dirty="0"/>
          </a:p>
          <a:p>
            <a:r>
              <a:rPr lang="en-GB" dirty="0"/>
              <a:t>By working together, we can identify the support that makes the greatest difference, create opportunities for mentoring and knowledge sharing, and help apprentices progress into long-term careers in our industry. This is not just a conversation for today. It is the foundation for a network that will develop resources, partnerships and practical support that benefit apprentices, employers and the wider sector.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93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12.15</a:t>
            </a:r>
          </a:p>
          <a:p>
            <a:r>
              <a:rPr lang="en-GB" b="1" dirty="0"/>
              <a:t>Connection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Networking events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Discussion forums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Ambassador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Apprentice database / buddying</a:t>
            </a:r>
          </a:p>
          <a:p>
            <a:r>
              <a:rPr lang="en-GB" b="1" dirty="0"/>
              <a:t>Support &amp; Progression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Mentorship / support programme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End-point assessment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Support from ex-apprentices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Support for ex-apprentices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Wellbeing &amp; accessibility</a:t>
            </a:r>
          </a:p>
          <a:p>
            <a:r>
              <a:rPr lang="en-GB" b="1" dirty="0"/>
              <a:t>Visibility &amp; Sharing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Celebrate apprentice stories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Newsletter / Digital Content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Promotion of apprenticeships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Shared resources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568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12.20</a:t>
            </a:r>
          </a:p>
          <a:p>
            <a:r>
              <a:rPr lang="en-GB" b="1" dirty="0"/>
              <a:t>QUESTIONS TO ASK CLARE</a:t>
            </a:r>
          </a:p>
          <a:p>
            <a:endParaRPr lang="en-GB" dirty="0"/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first attracted you to the technical theatre apprenticeship, and what made you choose that route over other career options?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Looking back at your apprenticeship, what were the most valuable skills, experiences or lessons you gained that still help you today?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were the biggest challenges throughout your apprenticeship?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was your first role after completing the apprenticeship, and how did you make the transition from apprentice to industry professional?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you talk us through the key steps, opportunities or decisions that helped you progress from your first role to where you are now?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fontAlgn="t">
              <a:buFont typeface="+mj-lt"/>
              <a:buAutoNum type="arabicPeriod"/>
            </a:pP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advice would you give to someone considering a technical theatre apprenticeship today who hopes to build a long-term career in the industry?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218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12.35 – 12.50 in room</a:t>
            </a:r>
          </a:p>
          <a:p>
            <a:endParaRPr lang="en-GB" dirty="0"/>
          </a:p>
          <a:p>
            <a:r>
              <a:rPr lang="en-GB" dirty="0"/>
              <a:t>12.50 – 55 – share some key highlights from room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2F067-AEE3-413E-8EDE-749100C79E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5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DCE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7EA9C14-88AD-01BD-B7ED-2FF17D7E2B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8215" y="1504949"/>
            <a:ext cx="7795570" cy="276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8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9652E-15A1-569F-DE58-B8972C4DD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2129E5-A640-7DB8-3DF4-87B0B2E40DB6}"/>
              </a:ext>
            </a:extLst>
          </p:cNvPr>
          <p:cNvSpPr/>
          <p:nvPr userDrawn="1"/>
        </p:nvSpPr>
        <p:spPr>
          <a:xfrm>
            <a:off x="0" y="5816600"/>
            <a:ext cx="12192000" cy="10414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DD8AB6-FE7A-286F-02DE-A1B5F75AB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0700" y="5939044"/>
            <a:ext cx="2247900" cy="7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5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DD4EFC-99F1-9B2F-D91D-14F726DE00EC}"/>
              </a:ext>
            </a:extLst>
          </p:cNvPr>
          <p:cNvSpPr/>
          <p:nvPr userDrawn="1"/>
        </p:nvSpPr>
        <p:spPr>
          <a:xfrm>
            <a:off x="0" y="0"/>
            <a:ext cx="4133850" cy="685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0E48C5-3E6E-E432-358C-2BEC7D779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0700" y="5939044"/>
            <a:ext cx="2247900" cy="7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40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5BF430-E2A4-FE81-3508-F26120FDB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C53CB-BC93-48A8-5A17-446B83CE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95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2" r:id="rId3"/>
    <p:sldLayoutId id="214748366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0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.jp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1BFC3-9ADB-1200-772E-E3C3C1BD0F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461165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Montserrat SemiBold" panose="00000700000000000000" pitchFamily="50" charset="0"/>
                <a:cs typeface="Myanmar Text"/>
              </a:rPr>
              <a:t>Connection and Collaboration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56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046FA-8E54-A58A-BF2F-BC7F0B97C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/>
              <a:t>Careers after apprenticeships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D8B852-535E-CEAD-4210-32D55C6CE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02"/>
          <a:stretch>
            <a:fillRect/>
          </a:stretch>
        </p:blipFill>
        <p:spPr>
          <a:xfrm>
            <a:off x="838200" y="1881188"/>
            <a:ext cx="5067300" cy="4352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AB9129D-0A5C-08B9-9120-E078C957CE5A}"/>
              </a:ext>
            </a:extLst>
          </p:cNvPr>
          <p:cNvSpPr txBox="1">
            <a:spLocks/>
          </p:cNvSpPr>
          <p:nvPr/>
        </p:nvSpPr>
        <p:spPr>
          <a:xfrm>
            <a:off x="6286500" y="1881188"/>
            <a:ext cx="5067300" cy="43525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800" kern="1200" dirty="0"/>
              <a:t>Let's here from….</a:t>
            </a:r>
          </a:p>
          <a:p>
            <a:pPr>
              <a:spcAft>
                <a:spcPts val="600"/>
              </a:spcAft>
            </a:pPr>
            <a:endParaRPr lang="en-US" sz="2800" kern="1200" dirty="0"/>
          </a:p>
          <a:p>
            <a:pPr>
              <a:spcAft>
                <a:spcPts val="600"/>
              </a:spcAft>
            </a:pPr>
            <a:r>
              <a:rPr lang="en-US" sz="2800" dirty="0">
                <a:latin typeface="Aptos Black" panose="020B0004020202020204" pitchFamily="34" charset="0"/>
              </a:rPr>
              <a:t>Claire</a:t>
            </a:r>
            <a:r>
              <a:rPr lang="en-US" sz="2800" kern="1200" dirty="0">
                <a:latin typeface="Aptos Black" panose="020B0004020202020204" pitchFamily="34" charset="0"/>
              </a:rPr>
              <a:t> Loveday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/>
              <a:t>Sound No. 3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kern="1200" dirty="0"/>
              <a:t>Les </a:t>
            </a:r>
            <a:r>
              <a:rPr lang="en-US" sz="2800" kern="1200" dirty="0" err="1"/>
              <a:t>Miserables</a:t>
            </a:r>
            <a:endParaRPr lang="en-US" sz="2800" kern="1200" dirty="0"/>
          </a:p>
          <a:p>
            <a:pPr>
              <a:spcAft>
                <a:spcPts val="600"/>
              </a:spcAft>
            </a:pPr>
            <a:endParaRPr lang="en-US" sz="2800" kern="1200" dirty="0"/>
          </a:p>
          <a:p>
            <a:pPr>
              <a:spcAft>
                <a:spcPts val="600"/>
              </a:spcAft>
            </a:pPr>
            <a:endParaRPr lang="en-US" sz="2800" kern="1200" dirty="0"/>
          </a:p>
          <a:p>
            <a:pPr>
              <a:spcAft>
                <a:spcPts val="600"/>
              </a:spcAft>
            </a:pPr>
            <a:endParaRPr lang="en-US" sz="2800" kern="1200" dirty="0"/>
          </a:p>
          <a:p>
            <a:pPr>
              <a:spcAft>
                <a:spcPts val="600"/>
              </a:spcAft>
            </a:pPr>
            <a:endParaRPr lang="en-US" sz="2800" kern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343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BA7A8-09B3-6C9D-6B2F-5F738FB2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 out rooms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82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7B47DF-0B20-C42B-A91F-2D9325429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830798"/>
              </p:ext>
            </p:extLst>
          </p:nvPr>
        </p:nvGraphicFramePr>
        <p:xfrm>
          <a:off x="901842" y="719666"/>
          <a:ext cx="1073877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3D50B99C-6A74-F1B0-BCD6-3719AD3E78F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The next six months…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993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F15C8-AC23-2C8C-01E0-184F1196B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08BB8-59CE-5E15-5334-11A3FBFB12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461165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Montserrat SemiBold" panose="00000700000000000000" pitchFamily="50" charset="0"/>
                <a:cs typeface="Myanmar Text"/>
              </a:rPr>
              <a:t>Thank you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991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7330B23-AE71-D67C-C27D-ED0581923318}"/>
              </a:ext>
            </a:extLst>
          </p:cNvPr>
          <p:cNvSpPr txBox="1">
            <a:spLocks/>
          </p:cNvSpPr>
          <p:nvPr/>
        </p:nvSpPr>
        <p:spPr>
          <a:xfrm>
            <a:off x="244263" y="1126910"/>
            <a:ext cx="3708900" cy="74533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latin typeface="Montserrat SemiBold" panose="00000700000000000000" pitchFamily="50" charset="0"/>
                <a:cs typeface="Myanmar Text"/>
              </a:rPr>
              <a:t>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C70385-383A-D96D-056C-BD5BA212122D}"/>
              </a:ext>
            </a:extLst>
          </p:cNvPr>
          <p:cNvSpPr txBox="1"/>
          <p:nvPr/>
        </p:nvSpPr>
        <p:spPr>
          <a:xfrm>
            <a:off x="4605207" y="1126910"/>
            <a:ext cx="66215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Who's who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Why we're here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What we're aiming to achieve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Careers after apprenticeships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Breakout rooms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Montserrat Light" panose="00000400000000000000" pitchFamily="2" charset="0"/>
              </a:rPr>
              <a:t>Activity for the next six months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12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9C779-9B5E-ABC2-FE12-920D3A70B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05ADE-9362-2037-F675-95A8318A6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18" y="380601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4C2A4A-8FAD-5AD0-1D50-B4998EDE7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4" r="27504"/>
          <a:stretch/>
        </p:blipFill>
        <p:spPr>
          <a:xfrm>
            <a:off x="10373360" y="1090107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3542D6-C89F-1247-F692-77E41BF02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r="28986"/>
          <a:stretch/>
        </p:blipFill>
        <p:spPr>
          <a:xfrm>
            <a:off x="8869218" y="1090107"/>
            <a:ext cx="1320800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264D3-A439-1DED-9BA0-BA1907DB65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r="35661"/>
          <a:stretch>
            <a:fillRect/>
          </a:stretch>
        </p:blipFill>
        <p:spPr>
          <a:xfrm>
            <a:off x="7365076" y="1090107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E8C558-807B-7C75-0100-47E173B6A0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28" r="15644"/>
          <a:stretch>
            <a:fillRect/>
          </a:stretch>
        </p:blipFill>
        <p:spPr>
          <a:xfrm>
            <a:off x="5860934" y="1090107"/>
            <a:ext cx="1320800" cy="4399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569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3E32-547F-7640-6ADA-DFFB2EAF1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37608-1313-7B3B-BB1D-3B9439C8E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97" y="286008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7AE73A-375C-4AED-D98A-0CECDD5A7D22}"/>
              </a:ext>
            </a:extLst>
          </p:cNvPr>
          <p:cNvSpPr txBox="1"/>
          <p:nvPr/>
        </p:nvSpPr>
        <p:spPr>
          <a:xfrm>
            <a:off x="3793605" y="1090107"/>
            <a:ext cx="3610750" cy="44012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Hugo Blackwood</a:t>
            </a:r>
          </a:p>
          <a:p>
            <a:pPr algn="ctr"/>
            <a:endParaRPr lang="en-GB" sz="2800" b="1" dirty="0"/>
          </a:p>
          <a:p>
            <a:pPr algn="ctr"/>
            <a:r>
              <a:rPr lang="en-GB" sz="2800" dirty="0"/>
              <a:t>Creative Industries Production Technician Apprentice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Apprenticeship Network Chair (Apprentices)</a:t>
            </a:r>
          </a:p>
          <a:p>
            <a:pPr algn="ctr"/>
            <a:endParaRPr lang="en-GB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CDD331-1F99-A91B-DEFD-27F5C46FC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4" r="27504"/>
          <a:stretch/>
        </p:blipFill>
        <p:spPr>
          <a:xfrm>
            <a:off x="10373360" y="1090107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44C60-4B42-77A1-7BDE-7FA849A237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r="28986"/>
          <a:stretch/>
        </p:blipFill>
        <p:spPr>
          <a:xfrm>
            <a:off x="8869218" y="1090107"/>
            <a:ext cx="1320800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C7C113-4F37-0D21-F2C0-77076029A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r="35661"/>
          <a:stretch>
            <a:fillRect/>
          </a:stretch>
        </p:blipFill>
        <p:spPr>
          <a:xfrm>
            <a:off x="7365076" y="1090107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071E80-50C2-05D0-4397-E7AFE9A4E8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91" r="8537"/>
          <a:stretch>
            <a:fillRect/>
          </a:stretch>
        </p:blipFill>
        <p:spPr>
          <a:xfrm>
            <a:off x="497840" y="1090107"/>
            <a:ext cx="3335044" cy="4399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714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F571C-DC38-AF2B-3B1B-FCB901CF2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2FE3-797E-E87E-4703-92CF6B70B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97" y="286008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0E7B6A-698C-FA6E-355C-5DCB304106EE}"/>
              </a:ext>
            </a:extLst>
          </p:cNvPr>
          <p:cNvSpPr txBox="1"/>
          <p:nvPr/>
        </p:nvSpPr>
        <p:spPr>
          <a:xfrm>
            <a:off x="5350832" y="1090107"/>
            <a:ext cx="3504580" cy="39703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Olivia Garner</a:t>
            </a:r>
          </a:p>
          <a:p>
            <a:pPr algn="ctr"/>
            <a:endParaRPr lang="en-GB" sz="2800" b="1" dirty="0"/>
          </a:p>
          <a:p>
            <a:pPr algn="ctr"/>
            <a:r>
              <a:rPr lang="en-GB" sz="2800" dirty="0"/>
              <a:t>Assistant Production Manager Apprentice</a:t>
            </a:r>
          </a:p>
          <a:p>
            <a:pPr algn="ctr"/>
            <a:endParaRPr lang="en-GB" sz="2800" dirty="0"/>
          </a:p>
          <a:p>
            <a:pPr algn="ctr"/>
            <a:r>
              <a:rPr lang="en-GB" sz="2800" dirty="0"/>
              <a:t>Apprenticeship Network </a:t>
            </a:r>
          </a:p>
          <a:p>
            <a:pPr algn="ctr"/>
            <a:r>
              <a:rPr lang="en-GB" sz="2800" dirty="0"/>
              <a:t>Vice Chair (Apprentices)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819A0D-775B-F5C2-DACD-914C95EFBB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4" r="27504"/>
          <a:stretch/>
        </p:blipFill>
        <p:spPr>
          <a:xfrm>
            <a:off x="10373360" y="1090107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9F8D9C-09EF-7BD9-BC27-D904459AE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r="28986"/>
          <a:stretch/>
        </p:blipFill>
        <p:spPr>
          <a:xfrm>
            <a:off x="8869218" y="1090107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6890BD-BAA9-4F50-5E78-E35A12BB5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8" b="14528"/>
          <a:stretch/>
        </p:blipFill>
        <p:spPr>
          <a:xfrm>
            <a:off x="2001982" y="1090107"/>
            <a:ext cx="3335044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76AAA8-4C4C-CBE3-75D7-A58D335793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27" r="16145"/>
          <a:stretch>
            <a:fillRect/>
          </a:stretch>
        </p:blipFill>
        <p:spPr>
          <a:xfrm>
            <a:off x="497840" y="1090107"/>
            <a:ext cx="1320800" cy="4399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9685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CBF11-CBB2-F694-3E7A-046E74B8D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F73A5-F303-AF2F-A21C-90A967211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97" y="286008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43D651-5C89-48D1-8C8D-762443F1A2A6}"/>
              </a:ext>
            </a:extLst>
          </p:cNvPr>
          <p:cNvSpPr txBox="1"/>
          <p:nvPr/>
        </p:nvSpPr>
        <p:spPr>
          <a:xfrm>
            <a:off x="7024510" y="1090107"/>
            <a:ext cx="3165508" cy="39703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James Owen</a:t>
            </a:r>
          </a:p>
          <a:p>
            <a:pPr algn="ctr"/>
            <a:endParaRPr lang="en-GB" sz="2800" dirty="0"/>
          </a:p>
          <a:p>
            <a:pPr algn="ctr"/>
            <a:r>
              <a:rPr lang="en-GB" sz="2400" dirty="0"/>
              <a:t>Head of People Development </a:t>
            </a:r>
          </a:p>
          <a:p>
            <a:pPr algn="ctr"/>
            <a:r>
              <a:rPr lang="en-GB" sz="2400" dirty="0"/>
              <a:t>LW Theatres Group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Apprenticeship Network Chair (Employer)</a:t>
            </a:r>
          </a:p>
          <a:p>
            <a:pPr algn="ctr"/>
            <a:endParaRPr lang="en-GB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6BD75-999C-231A-ABBD-5FAA03FEE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4" r="27504"/>
          <a:stretch/>
        </p:blipFill>
        <p:spPr>
          <a:xfrm>
            <a:off x="10373360" y="1090107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852484-AA7F-5DFB-F6CB-9179EB73A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9" r="36427"/>
          <a:stretch>
            <a:fillRect/>
          </a:stretch>
        </p:blipFill>
        <p:spPr>
          <a:xfrm>
            <a:off x="2001982" y="1090107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D83EB4-DC1C-F704-0E71-9B78241453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3" b="2883"/>
          <a:stretch/>
        </p:blipFill>
        <p:spPr>
          <a:xfrm>
            <a:off x="3506124" y="1090107"/>
            <a:ext cx="3335044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1B414A-E310-5D5B-AF18-89F729740C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0" r="14412"/>
          <a:stretch>
            <a:fillRect/>
          </a:stretch>
        </p:blipFill>
        <p:spPr>
          <a:xfrm>
            <a:off x="497840" y="1090107"/>
            <a:ext cx="1320800" cy="4399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6877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04E0-256A-770A-2A7A-D86A0F591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A6283-A7BB-A344-5702-3584BEFC9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97" y="286008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B7EDC-A51D-9F04-5221-7B4B131F41E8}"/>
              </a:ext>
            </a:extLst>
          </p:cNvPr>
          <p:cNvSpPr txBox="1"/>
          <p:nvPr/>
        </p:nvSpPr>
        <p:spPr>
          <a:xfrm>
            <a:off x="8528652" y="1088730"/>
            <a:ext cx="3165508" cy="415498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Olivia Sangster-Buller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dirty="0"/>
              <a:t>Head of Production &amp; Technical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Apprenticeship Network </a:t>
            </a:r>
          </a:p>
          <a:p>
            <a:pPr algn="ctr"/>
            <a:r>
              <a:rPr lang="en-GB" sz="2400" dirty="0"/>
              <a:t>Vice Chair </a:t>
            </a:r>
          </a:p>
          <a:p>
            <a:pPr algn="ctr"/>
            <a:r>
              <a:rPr lang="en-GB" sz="2400" dirty="0"/>
              <a:t>(</a:t>
            </a:r>
            <a:r>
              <a:rPr lang="en-GB" sz="2400"/>
              <a:t>Employer)</a:t>
            </a:r>
            <a:endParaRPr lang="en-GB" sz="2400" b="1" dirty="0"/>
          </a:p>
          <a:p>
            <a:pPr algn="ctr"/>
            <a:endParaRPr lang="en-GB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1D414A-55F1-E69D-D873-A75CF7321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r="28986"/>
          <a:stretch/>
        </p:blipFill>
        <p:spPr>
          <a:xfrm>
            <a:off x="3506124" y="1088730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15C23F-E96D-6524-7682-0D86E6AC8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t="31" r="35661" b="-31"/>
          <a:stretch>
            <a:fillRect/>
          </a:stretch>
        </p:blipFill>
        <p:spPr>
          <a:xfrm>
            <a:off x="2001982" y="1090107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B0E946-D12D-D509-1103-5A04EBF6FD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9"/>
          <a:stretch>
            <a:fillRect/>
          </a:stretch>
        </p:blipFill>
        <p:spPr>
          <a:xfrm>
            <a:off x="5010266" y="1088730"/>
            <a:ext cx="3335044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20E56A-25FA-056C-7213-CF085D6A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t="31" r="16352" b="-31"/>
          <a:stretch>
            <a:fillRect/>
          </a:stretch>
        </p:blipFill>
        <p:spPr>
          <a:xfrm>
            <a:off x="497840" y="1090107"/>
            <a:ext cx="1320800" cy="439982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2487285-C96A-3572-E0BD-A4BC8AF07F64}"/>
              </a:ext>
            </a:extLst>
          </p:cNvPr>
          <p:cNvSpPr txBox="1">
            <a:spLocks/>
          </p:cNvSpPr>
          <p:nvPr/>
        </p:nvSpPr>
        <p:spPr>
          <a:xfrm>
            <a:off x="12465157" y="286007"/>
            <a:ext cx="3587643" cy="5361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latin typeface="Montserrat" panose="00000500000000000000" pitchFamily="50" charset="0"/>
              </a:rPr>
              <a:t>Why we’re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868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34C36-F716-A754-18FC-2C609CBA3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555B4-ABD0-DAC0-2712-A78D50D8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973963" y="286007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Who’s who – The Chairs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796F4-47BA-A18E-97DB-A479F20F048E}"/>
              </a:ext>
            </a:extLst>
          </p:cNvPr>
          <p:cNvSpPr txBox="1"/>
          <p:nvPr/>
        </p:nvSpPr>
        <p:spPr>
          <a:xfrm>
            <a:off x="-3419508" y="1088729"/>
            <a:ext cx="3165508" cy="415498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Liv Sangster-Buller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dirty="0"/>
              <a:t>Head of Production &amp; Technical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Apprenticeship Network </a:t>
            </a:r>
          </a:p>
          <a:p>
            <a:pPr algn="ctr"/>
            <a:r>
              <a:rPr lang="en-GB" sz="2400" dirty="0"/>
              <a:t>Vice Chair </a:t>
            </a:r>
          </a:p>
          <a:p>
            <a:pPr algn="ctr"/>
            <a:r>
              <a:rPr lang="en-GB" sz="2400" dirty="0"/>
              <a:t>(Employer)</a:t>
            </a:r>
          </a:p>
          <a:p>
            <a:pPr algn="ctr"/>
            <a:endParaRPr lang="en-GB" sz="2400" b="1" dirty="0"/>
          </a:p>
          <a:p>
            <a:pPr algn="ctr"/>
            <a:endParaRPr lang="en-GB" sz="24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BEC07D-DB33-ECEA-F12A-A5445EBD5F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6" r="28986"/>
          <a:stretch/>
        </p:blipFill>
        <p:spPr>
          <a:xfrm>
            <a:off x="-8442036" y="1088729"/>
            <a:ext cx="1320800" cy="4399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049B2-FEE9-C0BB-1825-B7D69EF8A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" t="31" r="35661" b="-31"/>
          <a:stretch>
            <a:fillRect/>
          </a:stretch>
        </p:blipFill>
        <p:spPr>
          <a:xfrm>
            <a:off x="-9946178" y="1090106"/>
            <a:ext cx="1320800" cy="43998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9C0E0A-0DDD-DE50-B690-1DB96EEBC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9"/>
          <a:stretch>
            <a:fillRect/>
          </a:stretch>
        </p:blipFill>
        <p:spPr>
          <a:xfrm>
            <a:off x="-6937894" y="1088729"/>
            <a:ext cx="3335044" cy="4399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0F9DEB-C655-B091-3141-F0A63D4CA3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0" t="31" r="16352" b="-31"/>
          <a:stretch>
            <a:fillRect/>
          </a:stretch>
        </p:blipFill>
        <p:spPr>
          <a:xfrm>
            <a:off x="-11450320" y="1090106"/>
            <a:ext cx="1320800" cy="439982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6E30259-E278-8967-17D4-5BE68E68762C}"/>
              </a:ext>
            </a:extLst>
          </p:cNvPr>
          <p:cNvSpPr txBox="1">
            <a:spLocks/>
          </p:cNvSpPr>
          <p:nvPr/>
        </p:nvSpPr>
        <p:spPr>
          <a:xfrm>
            <a:off x="1019391" y="328050"/>
            <a:ext cx="3587643" cy="5361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>
                <a:latin typeface="Montserrat" panose="00000500000000000000" pitchFamily="50" charset="0"/>
              </a:rPr>
              <a:t>Why we’re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85A5DC-330C-DB33-F8AE-A0726ED12119}"/>
              </a:ext>
            </a:extLst>
          </p:cNvPr>
          <p:cNvSpPr txBox="1">
            <a:spLocks/>
          </p:cNvSpPr>
          <p:nvPr/>
        </p:nvSpPr>
        <p:spPr>
          <a:xfrm>
            <a:off x="1019391" y="1228396"/>
            <a:ext cx="10515600" cy="43184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Build a community of apprentices and employers across the industry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Share experiences, challenges and good practice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Support apprentices during and after their apprenticeship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Create opportunities for networking, mentoring and peer support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Develop resources that help apprentices thrive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Strengthen progression pathways into long-term industry careers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0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000" dirty="0">
                <a:latin typeface="Montserrat Light" panose="00000400000000000000" pitchFamily="2" charset="0"/>
              </a:rPr>
              <a:t>Shape the future priorities of the ABTT Apprentice Network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3653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40A61-10F9-BAF0-FBFE-73AD861B7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9AAC8-2A67-7E18-0C79-314488AE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18" y="822036"/>
            <a:ext cx="10515600" cy="53614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Montserrat" panose="00000500000000000000" pitchFamily="50" charset="0"/>
              </a:rPr>
              <a:t>What we're aiming to achieve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416A1F-39F9-3799-3A42-95DBC0DEA0CD}"/>
              </a:ext>
            </a:extLst>
          </p:cNvPr>
          <p:cNvSpPr txBox="1">
            <a:spLocks/>
          </p:cNvSpPr>
          <p:nvPr/>
        </p:nvSpPr>
        <p:spPr>
          <a:xfrm>
            <a:off x="1018559" y="1742536"/>
            <a:ext cx="10515600" cy="35368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8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latin typeface="Montserrat Light" panose="00000400000000000000" pitchFamily="2" charset="0"/>
              </a:rPr>
              <a:t>Connection and Collaboration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8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latin typeface="Montserrat Light" panose="00000400000000000000" pitchFamily="2" charset="0"/>
              </a:rPr>
              <a:t>Support and Progression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GB" sz="2800" dirty="0">
              <a:latin typeface="Montserrat Light" panose="000004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>
                <a:latin typeface="Montserrat Light" panose="00000400000000000000" pitchFamily="2" charset="0"/>
              </a:rPr>
              <a:t>Visibility and Sharing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3566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A6E1F78E105347846B1E87DF692BA4" ma:contentTypeVersion="11" ma:contentTypeDescription="Create a new document." ma:contentTypeScope="" ma:versionID="e4ae0b71e430bb90ba30c879e3b4142b">
  <xsd:schema xmlns:xsd="http://www.w3.org/2001/XMLSchema" xmlns:xs="http://www.w3.org/2001/XMLSchema" xmlns:p="http://schemas.microsoft.com/office/2006/metadata/properties" xmlns:ns2="44b4f0e7-891c-40e7-b259-41210a1bdbad" xmlns:ns3="0a96461f-a449-4c8c-b88c-a8dba660fe50" targetNamespace="http://schemas.microsoft.com/office/2006/metadata/properties" ma:root="true" ma:fieldsID="24fc0dd74b4e0e238e4c63d3c6881b38" ns2:_="" ns3:_="">
    <xsd:import namespace="44b4f0e7-891c-40e7-b259-41210a1bdbad"/>
    <xsd:import namespace="0a96461f-a449-4c8c-b88c-a8dba660f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b4f0e7-891c-40e7-b259-41210a1bd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8d8cf6f-0666-471d-94c2-854ab3a71f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6461f-a449-4c8c-b88c-a8dba660fe5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c738a0a-9885-4c6b-8118-d8ea45ab1ed4}" ma:internalName="TaxCatchAll" ma:showField="CatchAllData" ma:web="0a96461f-a449-4c8c-b88c-a8dba660f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4b4f0e7-891c-40e7-b259-41210a1bdbad">
      <Terms xmlns="http://schemas.microsoft.com/office/infopath/2007/PartnerControls"/>
    </lcf76f155ced4ddcb4097134ff3c332f>
    <TaxCatchAll xmlns="0a96461f-a449-4c8c-b88c-a8dba660fe50" xsi:nil="true"/>
  </documentManagement>
</p:properties>
</file>

<file path=customXml/itemProps1.xml><?xml version="1.0" encoding="utf-8"?>
<ds:datastoreItem xmlns:ds="http://schemas.openxmlformats.org/officeDocument/2006/customXml" ds:itemID="{80BE0317-01E3-4DAB-AEC3-9C988209C13A}"/>
</file>

<file path=customXml/itemProps2.xml><?xml version="1.0" encoding="utf-8"?>
<ds:datastoreItem xmlns:ds="http://schemas.openxmlformats.org/officeDocument/2006/customXml" ds:itemID="{BC96ED75-C4B3-48CD-AFAE-837758E4AF40}"/>
</file>

<file path=customXml/itemProps3.xml><?xml version="1.0" encoding="utf-8"?>
<ds:datastoreItem xmlns:ds="http://schemas.openxmlformats.org/officeDocument/2006/customXml" ds:itemID="{CB8E777C-34AF-4E1B-83E5-57A15F335B1F}"/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568</Words>
  <Application>Microsoft Office PowerPoint</Application>
  <PresentationFormat>Widescreen</PresentationFormat>
  <Paragraphs>133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Aptos Black</vt:lpstr>
      <vt:lpstr>Aptos Display</vt:lpstr>
      <vt:lpstr>Arial</vt:lpstr>
      <vt:lpstr>Montserrat</vt:lpstr>
      <vt:lpstr>Montserrat Light</vt:lpstr>
      <vt:lpstr>Montserrat SemiBold</vt:lpstr>
      <vt:lpstr>Wingdings</vt:lpstr>
      <vt:lpstr>Office Theme</vt:lpstr>
      <vt:lpstr>Connection and Collaboration</vt:lpstr>
      <vt:lpstr>PowerPoint Presentation</vt:lpstr>
      <vt:lpstr>Who’s who</vt:lpstr>
      <vt:lpstr>Who’s who</vt:lpstr>
      <vt:lpstr>Who’s who</vt:lpstr>
      <vt:lpstr>Who’s who</vt:lpstr>
      <vt:lpstr>Who’s who</vt:lpstr>
      <vt:lpstr>Who’s who – The Chairs</vt:lpstr>
      <vt:lpstr>What we're aiming to achieve</vt:lpstr>
      <vt:lpstr>Careers after apprenticeships</vt:lpstr>
      <vt:lpstr>Break out rooms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Cunningham</dc:creator>
  <cp:lastModifiedBy>James Owen</cp:lastModifiedBy>
  <cp:revision>54</cp:revision>
  <dcterms:created xsi:type="dcterms:W3CDTF">2024-05-30T18:13:30Z</dcterms:created>
  <dcterms:modified xsi:type="dcterms:W3CDTF">2026-08-03T10:49:01Z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834555B1-1FB6-42D9-A2A1-BA877427965C</vt:lpwstr>
  </property>
  <property fmtid="{D5CDD505-2E9C-101B-9397-08002B2CF9AE}" pid="3" name="ArticulatePath">
    <vt:lpwstr>ABTT Template Powerpoint</vt:lpwstr>
  </property>
  <property fmtid="{D5CDD505-2E9C-101B-9397-08002B2CF9AE}" pid="4" name="ContentTypeId">
    <vt:lpwstr>0x01010093A6E1F78E105347846B1E87DF692BA4</vt:lpwstr>
  </property>
</Properties>
</file>